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6"/>
  </p:handoutMasterIdLst>
  <p:sldIdLst>
    <p:sldId id="806" r:id="rId3"/>
    <p:sldId id="896" r:id="rId5"/>
    <p:sldId id="842" r:id="rId6"/>
    <p:sldId id="843" r:id="rId7"/>
    <p:sldId id="897" r:id="rId8"/>
    <p:sldId id="871" r:id="rId9"/>
    <p:sldId id="898" r:id="rId10"/>
    <p:sldId id="899" r:id="rId11"/>
    <p:sldId id="900" r:id="rId12"/>
    <p:sldId id="901" r:id="rId13"/>
    <p:sldId id="873" r:id="rId14"/>
    <p:sldId id="902" r:id="rId15"/>
    <p:sldId id="903" r:id="rId16"/>
    <p:sldId id="904" r:id="rId17"/>
    <p:sldId id="907" r:id="rId18"/>
    <p:sldId id="908" r:id="rId19"/>
    <p:sldId id="910" r:id="rId20"/>
    <p:sldId id="909" r:id="rId21"/>
    <p:sldId id="911" r:id="rId22"/>
    <p:sldId id="912" r:id="rId23"/>
    <p:sldId id="913" r:id="rId24"/>
    <p:sldId id="914" r:id="rId25"/>
    <p:sldId id="915" r:id="rId26"/>
    <p:sldId id="916" r:id="rId27"/>
    <p:sldId id="920" r:id="rId28"/>
    <p:sldId id="921" r:id="rId29"/>
    <p:sldId id="874" r:id="rId30"/>
    <p:sldId id="819" r:id="rId31"/>
    <p:sldId id="845" r:id="rId32"/>
    <p:sldId id="822" r:id="rId33"/>
    <p:sldId id="922" r:id="rId34"/>
    <p:sldId id="848" r:id="rId35"/>
  </p:sldIdLst>
  <p:sldSz cx="12198350" cy="6858000"/>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F5"/>
    <a:srgbClr val="F4F4F4"/>
    <a:srgbClr val="FFFFFF"/>
    <a:srgbClr val="F8F8F8"/>
    <a:srgbClr val="1F98C3"/>
    <a:srgbClr val="1C89B0"/>
    <a:srgbClr val="781E19"/>
    <a:srgbClr val="A9BECB"/>
    <a:srgbClr val="DDDDDD"/>
    <a:srgbClr val="21A3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52" autoAdjust="0"/>
    <p:restoredTop sz="49635" autoAdjust="0"/>
  </p:normalViewPr>
  <p:slideViewPr>
    <p:cSldViewPr snapToObjects="1">
      <p:cViewPr varScale="1">
        <p:scale>
          <a:sx n="104" d="100"/>
          <a:sy n="104" d="100"/>
        </p:scale>
        <p:origin x="132" y="330"/>
      </p:cViewPr>
      <p:guideLst>
        <p:guide orient="horz" pos="2144"/>
        <p:guide pos="389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990"/>
    </p:cViewPr>
  </p:sorterViewPr>
  <p:notesViewPr>
    <p:cSldViewPr snapToObjects="1">
      <p:cViewPr varScale="1">
        <p:scale>
          <a:sx n="81" d="100"/>
          <a:sy n="81" d="100"/>
        </p:scale>
        <p:origin x="-2088" y="-102"/>
      </p:cViewPr>
      <p:guideLst>
        <p:guide orient="horz" pos="2858"/>
        <p:guide pos="2192"/>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handoutMaster" Target="handoutMasters/handoutMaster1.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AA66804-583B-42BE-962B-441699487C40}"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920FDFD-A5D4-42F3-BCC8-12887DAA73C1}"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fld>
            <a:endParaRPr lang="en-US"/>
          </a:p>
        </p:txBody>
      </p:sp>
      <p:sp>
        <p:nvSpPr>
          <p:cNvPr id="3076" name="Rectangle 4"/>
          <p:cNvSpPr>
            <a:spLocks noGrp="1" noRot="1" noChangeAspect="1" noChangeArrowheads="1"/>
          </p:cNvSpPr>
          <p:nvPr>
            <p:ph type="sldImg" idx="2"/>
          </p:nvPr>
        </p:nvSpPr>
        <p:spPr bwMode="auto">
          <a:xfrm>
            <a:off x="379413" y="685800"/>
            <a:ext cx="609917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4" Type="http://schemas.openxmlformats.org/officeDocument/2006/relationships/image" Target="../media/image14.png"/><Relationship Id="rId13" Type="http://schemas.openxmlformats.org/officeDocument/2006/relationships/image" Target="../media/image13.png"/><Relationship Id="rId12" Type="http://schemas.openxmlformats.org/officeDocument/2006/relationships/image" Target="../media/image12.png"/><Relationship Id="rId11" Type="http://schemas.openxmlformats.org/officeDocument/2006/relationships/image" Target="../media/image11.png"/><Relationship Id="rId10" Type="http://schemas.openxmlformats.org/officeDocument/2006/relationships/image" Target="../media/image1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bwMode="auto">
      <p:bgPr>
        <a:solidFill>
          <a:srgbClr val="F8F8F8"/>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714360" y="2420888"/>
            <a:ext cx="6334949" cy="863600"/>
          </a:xfrm>
        </p:spPr>
        <p:txBody>
          <a:bodyPr/>
          <a:lstStyle>
            <a:lvl1pPr algn="ctr">
              <a:defRPr sz="3600"/>
            </a:lvl1pPr>
          </a:lstStyle>
          <a:p>
            <a:pPr lvl="0"/>
            <a:r>
              <a:rPr lang="zh-CN" noProof="0"/>
              <a:t>单击此处编辑母版标题样式</a:t>
            </a:r>
            <a:endParaRPr lang="zh-CN" noProof="0"/>
          </a:p>
        </p:txBody>
      </p:sp>
      <p:sp>
        <p:nvSpPr>
          <p:cNvPr id="2051" name="Rectangle 3"/>
          <p:cNvSpPr>
            <a:spLocks noGrp="1" noChangeArrowheads="1"/>
          </p:cNvSpPr>
          <p:nvPr>
            <p:ph type="subTitle" idx="1"/>
          </p:nvPr>
        </p:nvSpPr>
        <p:spPr>
          <a:xfrm>
            <a:off x="2715947" y="3500388"/>
            <a:ext cx="6336536" cy="647700"/>
          </a:xfrm>
        </p:spPr>
        <p:txBody>
          <a:bodyPr/>
          <a:lstStyle>
            <a:lvl1pPr marL="0" indent="0" algn="ctr">
              <a:buFontTx/>
              <a:buNone/>
              <a:defRPr sz="2400"/>
            </a:lvl1pPr>
          </a:lstStyle>
          <a:p>
            <a:pPr lvl="0"/>
            <a:r>
              <a:rPr lang="zh-CN" noProof="0"/>
              <a:t>单击此处编辑母版副标题样式</a:t>
            </a:r>
            <a:endParaRPr lang="zh-CN" noProof="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solidFill>
                  <a:schemeClr val="accent3"/>
                </a:solidFill>
              </a:defRPr>
            </a:lvl1pPr>
          </a:lstStyle>
          <a:p>
            <a:r>
              <a:rPr lang="zh-CN" altLang="en-US"/>
              <a:t>单击此处编辑母版标题样式</a:t>
            </a:r>
            <a:endParaRPr lang="zh-CN" altLang="en-US"/>
          </a:p>
        </p:txBody>
      </p:sp>
      <p:sp>
        <p:nvSpPr>
          <p:cNvPr id="3" name="内容占位符 2"/>
          <p:cNvSpPr>
            <a:spLocks noGrp="1"/>
          </p:cNvSpPr>
          <p:nvPr>
            <p:ph idx="1"/>
          </p:nvPr>
        </p:nvSpPr>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TextBox 5"/>
          <p:cNvSpPr txBox="1"/>
          <p:nvPr userDrawn="1"/>
        </p:nvSpPr>
        <p:spPr>
          <a:xfrm>
            <a:off x="11715799" y="6571895"/>
            <a:ext cx="402674" cy="307777"/>
          </a:xfrm>
          <a:prstGeom prst="rect">
            <a:avLst/>
          </a:prstGeom>
          <a:noFill/>
        </p:spPr>
        <p:txBody>
          <a:bodyPr wrap="none" rtlCol="0">
            <a:spAutoFit/>
          </a:bodyPr>
          <a:lstStyle/>
          <a:p>
            <a:pPr algn="ctr"/>
            <a:fld id="{9BCBF865-A225-49B7-8C06-A3D8CF7C3037}" type="slidenum">
              <a:rPr lang="zh-CN" altLang="en-US" sz="1400" smtClean="0">
                <a:solidFill>
                  <a:srgbClr val="F8F8F8"/>
                </a:solidFill>
              </a:rPr>
            </a:fld>
            <a:endParaRPr lang="zh-CN" altLang="en-US" sz="1400" dirty="0">
              <a:solidFill>
                <a:srgbClr val="F8F8F8"/>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739" y="4406902"/>
            <a:ext cx="10367724"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963739" y="2906713"/>
            <a:ext cx="10367724"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09680" y="1600202"/>
            <a:ext cx="541249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4592" y="1600202"/>
            <a:ext cx="541408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09680" y="1535113"/>
            <a:ext cx="539026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09680" y="2174875"/>
            <a:ext cx="539026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96820" y="1535113"/>
            <a:ext cx="539185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96820" y="2174875"/>
            <a:ext cx="539185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accent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80" y="273050"/>
            <a:ext cx="4013722"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769471" y="273052"/>
            <a:ext cx="681920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609680" y="1435102"/>
            <a:ext cx="401372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1088" y="4800600"/>
            <a:ext cx="731932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91088" y="612775"/>
            <a:ext cx="731932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1088" y="5367338"/>
            <a:ext cx="731932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5113" y="908050"/>
            <a:ext cx="2743557" cy="5218113"/>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09680" y="908050"/>
            <a:ext cx="8083014" cy="5218113"/>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showMasterSp="0"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7454" y="2886611"/>
            <a:ext cx="1060487"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1559" y="2758267"/>
            <a:ext cx="1096957"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587" y="1447781"/>
            <a:ext cx="301412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8018" y="3771071"/>
            <a:ext cx="524195"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cstate="screen"/>
          <a:srcRect/>
          <a:stretch>
            <a:fillRect/>
          </a:stretch>
        </p:blipFill>
        <p:spPr bwMode="auto">
          <a:xfrm>
            <a:off x="7377300" y="2904248"/>
            <a:ext cx="401210"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8504" y="2574151"/>
            <a:ext cx="981859"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2367" y="3206628"/>
            <a:ext cx="1477829"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3101" y="3446016"/>
            <a:ext cx="1834683"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cstate="screen"/>
          <a:srcRect/>
          <a:stretch>
            <a:fillRect/>
          </a:stretch>
        </p:blipFill>
        <p:spPr bwMode="auto">
          <a:xfrm>
            <a:off x="9887388" y="2725340"/>
            <a:ext cx="1116940"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3834" y="3624921"/>
            <a:ext cx="52218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6344" y="2365002"/>
            <a:ext cx="522179"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705" y="2795896"/>
            <a:ext cx="169758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4146" y="2785815"/>
            <a:ext cx="437502"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20449" y="3325063"/>
            <a:ext cx="703632"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40210" y="2909287"/>
            <a:ext cx="360888"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6259" y="3446015"/>
            <a:ext cx="28225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4F4F4"/>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41907" y="590550"/>
            <a:ext cx="10514536"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dirty="0"/>
              <a:t>单击此处编辑母版标题样式</a:t>
            </a:r>
            <a:endParaRPr lang="zh-CN" dirty="0"/>
          </a:p>
        </p:txBody>
      </p:sp>
      <p:sp>
        <p:nvSpPr>
          <p:cNvPr id="1027" name="Rectangle 3"/>
          <p:cNvSpPr>
            <a:spLocks noGrp="1" noChangeArrowheads="1"/>
          </p:cNvSpPr>
          <p:nvPr>
            <p:ph type="body" idx="1"/>
          </p:nvPr>
        </p:nvSpPr>
        <p:spPr bwMode="auto">
          <a:xfrm>
            <a:off x="841907" y="1600201"/>
            <a:ext cx="10514536" cy="4277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dirty="0"/>
              <a:t>单击此处编辑母版文本样式</a:t>
            </a:r>
            <a:endParaRPr lang="zh-CN" dirty="0"/>
          </a:p>
          <a:p>
            <a:pPr lvl="1"/>
            <a:r>
              <a:rPr lang="zh-CN" dirty="0"/>
              <a:t>第二级</a:t>
            </a:r>
            <a:endParaRPr 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2400">
          <a:solidFill>
            <a:schemeClr val="accent3"/>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3"/>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3"/>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png"/><Relationship Id="rId1"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18.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4.png"/><Relationship Id="rId1"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png"/><Relationship Id="rId1"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png"/><Relationship Id="rId1"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8.png"/><Relationship Id="rId1"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1.png"/><Relationship Id="rId1"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33.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7.png"/><Relationship Id="rId1" Type="http://schemas.openxmlformats.org/officeDocument/2006/relationships/image" Target="../media/image36.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9.png"/><Relationship Id="rId1"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1.png"/><Relationship Id="rId1" Type="http://schemas.openxmlformats.org/officeDocument/2006/relationships/image" Target="../media/image40.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F5F5"/>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9060" y="3337907"/>
            <a:ext cx="12198350" cy="3362613"/>
          </a:xfrm>
          <a:prstGeom prst="rect">
            <a:avLst/>
          </a:prstGeom>
        </p:spPr>
      </p:pic>
      <p:sp>
        <p:nvSpPr>
          <p:cNvPr id="24" name="Rectangle 3"/>
          <p:cNvSpPr txBox="1">
            <a:spLocks noChangeArrowheads="1"/>
          </p:cNvSpPr>
          <p:nvPr/>
        </p:nvSpPr>
        <p:spPr bwMode="auto">
          <a:xfrm>
            <a:off x="1311275" y="1580515"/>
            <a:ext cx="9575165" cy="12560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sz="4800" b="1" dirty="0">
                <a:solidFill>
                  <a:schemeClr val="tx2"/>
                </a:solidFill>
                <a:latin typeface="+mn-ea"/>
                <a:ea typeface="+mn-ea"/>
              </a:rPr>
              <a:t>凝心聚力谋发展   万众一心跳啦啦</a:t>
            </a:r>
            <a:endParaRPr sz="4800" b="1" dirty="0">
              <a:solidFill>
                <a:schemeClr val="tx2"/>
              </a:solidFill>
              <a:latin typeface="+mn-ea"/>
              <a:ea typeface="+mn-ea"/>
            </a:endParaRPr>
          </a:p>
        </p:txBody>
      </p:sp>
      <p:sp>
        <p:nvSpPr>
          <p:cNvPr id="26" name="TextBox 83"/>
          <p:cNvSpPr txBox="1"/>
          <p:nvPr/>
        </p:nvSpPr>
        <p:spPr>
          <a:xfrm>
            <a:off x="3978506" y="4810501"/>
            <a:ext cx="1114775" cy="398780"/>
          </a:xfrm>
          <a:prstGeom prst="rect">
            <a:avLst/>
          </a:prstGeom>
          <a:noFill/>
        </p:spPr>
        <p:txBody>
          <a:bodyPr wrap="square" rtlCol="0">
            <a:spAutoFit/>
          </a:bodyPr>
          <a:lstStyle/>
          <a:p>
            <a:pPr algn="ctr"/>
            <a:endParaRPr lang="en-US" altLang="zh-CN" sz="2000" dirty="0">
              <a:solidFill>
                <a:schemeClr val="bg1"/>
              </a:solidFill>
              <a:latin typeface="+mj-ea"/>
              <a:ea typeface="+mj-ea"/>
            </a:endParaRPr>
          </a:p>
        </p:txBody>
      </p:sp>
      <p:sp>
        <p:nvSpPr>
          <p:cNvPr id="3" name="矩形 2"/>
          <p:cNvSpPr/>
          <p:nvPr/>
        </p:nvSpPr>
        <p:spPr>
          <a:xfrm>
            <a:off x="5093116" y="4614913"/>
            <a:ext cx="2798374" cy="645160"/>
          </a:xfrm>
          <a:prstGeom prst="rect">
            <a:avLst/>
          </a:prstGeom>
          <a:noFill/>
        </p:spPr>
        <p:txBody>
          <a:bodyPr wrap="square" rtlCol="0">
            <a:spAutoFit/>
          </a:bodyPr>
          <a:lstStyle/>
          <a:p>
            <a:pPr algn="ctr"/>
            <a:r>
              <a:rPr lang="zh-CN" altLang="zh-CN" sz="3600" b="1" dirty="0">
                <a:solidFill>
                  <a:schemeClr val="tx2"/>
                </a:solidFill>
                <a:latin typeface="+mj-ea"/>
                <a:ea typeface="+mj-ea"/>
              </a:rPr>
              <a:t>黄德新</a:t>
            </a:r>
            <a:endParaRPr lang="zh-CN" altLang="zh-CN" sz="3600" b="1" dirty="0">
              <a:solidFill>
                <a:schemeClr val="tx2"/>
              </a:solidFill>
              <a:latin typeface="+mj-ea"/>
              <a:ea typeface="+mj-ea"/>
            </a:endParaRPr>
          </a:p>
        </p:txBody>
      </p:sp>
      <p:sp>
        <p:nvSpPr>
          <p:cNvPr id="27" name="Freeform 6"/>
          <p:cNvSpPr/>
          <p:nvPr/>
        </p:nvSpPr>
        <p:spPr bwMode="auto">
          <a:xfrm>
            <a:off x="4211638" y="5529537"/>
            <a:ext cx="527049" cy="449263"/>
          </a:xfrm>
          <a:custGeom>
            <a:avLst/>
            <a:gdLst>
              <a:gd name="T0" fmla="*/ 472 w 613"/>
              <a:gd name="T1" fmla="*/ 19 h 538"/>
              <a:gd name="T2" fmla="*/ 539 w 613"/>
              <a:gd name="T3" fmla="*/ 134 h 538"/>
              <a:gd name="T4" fmla="*/ 605 w 613"/>
              <a:gd name="T5" fmla="*/ 248 h 538"/>
              <a:gd name="T6" fmla="*/ 606 w 613"/>
              <a:gd name="T7" fmla="*/ 287 h 538"/>
              <a:gd name="T8" fmla="*/ 539 w 613"/>
              <a:gd name="T9" fmla="*/ 403 h 538"/>
              <a:gd name="T10" fmla="*/ 474 w 613"/>
              <a:gd name="T11" fmla="*/ 517 h 538"/>
              <a:gd name="T12" fmla="*/ 440 w 613"/>
              <a:gd name="T13" fmla="*/ 538 h 538"/>
              <a:gd name="T14" fmla="*/ 306 w 613"/>
              <a:gd name="T15" fmla="*/ 538 h 538"/>
              <a:gd name="T16" fmla="*/ 175 w 613"/>
              <a:gd name="T17" fmla="*/ 538 h 538"/>
              <a:gd name="T18" fmla="*/ 140 w 613"/>
              <a:gd name="T19" fmla="*/ 519 h 538"/>
              <a:gd name="T20" fmla="*/ 73 w 613"/>
              <a:gd name="T21" fmla="*/ 403 h 538"/>
              <a:gd name="T22" fmla="*/ 8 w 613"/>
              <a:gd name="T23" fmla="*/ 290 h 538"/>
              <a:gd name="T24" fmla="*/ 7 w 613"/>
              <a:gd name="T25" fmla="*/ 250 h 538"/>
              <a:gd name="T26" fmla="*/ 73 w 613"/>
              <a:gd name="T27" fmla="*/ 134 h 538"/>
              <a:gd name="T28" fmla="*/ 139 w 613"/>
              <a:gd name="T29" fmla="*/ 21 h 538"/>
              <a:gd name="T30" fmla="*/ 172 w 613"/>
              <a:gd name="T31" fmla="*/ 0 h 538"/>
              <a:gd name="T32" fmla="*/ 306 w 613"/>
              <a:gd name="T33" fmla="*/ 0 h 538"/>
              <a:gd name="T34" fmla="*/ 438 w 613"/>
              <a:gd name="T35" fmla="*/ 0 h 538"/>
              <a:gd name="T36" fmla="*/ 472 w 613"/>
              <a:gd name="T37" fmla="*/ 19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13" h="538">
                <a:moveTo>
                  <a:pt x="472" y="19"/>
                </a:moveTo>
                <a:lnTo>
                  <a:pt x="539" y="134"/>
                </a:lnTo>
                <a:cubicBezTo>
                  <a:pt x="561" y="172"/>
                  <a:pt x="583" y="210"/>
                  <a:pt x="605" y="248"/>
                </a:cubicBezTo>
                <a:cubicBezTo>
                  <a:pt x="612" y="261"/>
                  <a:pt x="613" y="274"/>
                  <a:pt x="606" y="287"/>
                </a:cubicBezTo>
                <a:lnTo>
                  <a:pt x="539" y="403"/>
                </a:lnTo>
                <a:cubicBezTo>
                  <a:pt x="517" y="441"/>
                  <a:pt x="496" y="479"/>
                  <a:pt x="474" y="517"/>
                </a:cubicBezTo>
                <a:cubicBezTo>
                  <a:pt x="466" y="529"/>
                  <a:pt x="455" y="537"/>
                  <a:pt x="440" y="538"/>
                </a:cubicBezTo>
                <a:lnTo>
                  <a:pt x="306" y="538"/>
                </a:lnTo>
                <a:cubicBezTo>
                  <a:pt x="263" y="538"/>
                  <a:pt x="219" y="538"/>
                  <a:pt x="175" y="538"/>
                </a:cubicBezTo>
                <a:cubicBezTo>
                  <a:pt x="161" y="538"/>
                  <a:pt x="149" y="532"/>
                  <a:pt x="140" y="519"/>
                </a:cubicBezTo>
                <a:lnTo>
                  <a:pt x="73" y="403"/>
                </a:lnTo>
                <a:cubicBezTo>
                  <a:pt x="52" y="366"/>
                  <a:pt x="30" y="328"/>
                  <a:pt x="8" y="290"/>
                </a:cubicBezTo>
                <a:cubicBezTo>
                  <a:pt x="1" y="277"/>
                  <a:pt x="0" y="264"/>
                  <a:pt x="7" y="250"/>
                </a:cubicBezTo>
                <a:lnTo>
                  <a:pt x="73" y="134"/>
                </a:lnTo>
                <a:cubicBezTo>
                  <a:pt x="95" y="97"/>
                  <a:pt x="117" y="59"/>
                  <a:pt x="139" y="21"/>
                </a:cubicBezTo>
                <a:cubicBezTo>
                  <a:pt x="147" y="8"/>
                  <a:pt x="157" y="1"/>
                  <a:pt x="172" y="0"/>
                </a:cubicBezTo>
                <a:lnTo>
                  <a:pt x="306" y="0"/>
                </a:lnTo>
                <a:cubicBezTo>
                  <a:pt x="350" y="0"/>
                  <a:pt x="394" y="0"/>
                  <a:pt x="438" y="0"/>
                </a:cubicBezTo>
                <a:cubicBezTo>
                  <a:pt x="452" y="0"/>
                  <a:pt x="464" y="6"/>
                  <a:pt x="472" y="19"/>
                </a:cubicBezTo>
                <a:close/>
              </a:path>
            </a:pathLst>
          </a:custGeom>
          <a:solidFill>
            <a:srgbClr val="F265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9"/>
          <p:cNvSpPr>
            <a:spLocks noEditPoints="1"/>
          </p:cNvSpPr>
          <p:nvPr/>
        </p:nvSpPr>
        <p:spPr bwMode="auto">
          <a:xfrm>
            <a:off x="4342130" y="5608595"/>
            <a:ext cx="266699" cy="292100"/>
          </a:xfrm>
          <a:custGeom>
            <a:avLst/>
            <a:gdLst>
              <a:gd name="T0" fmla="*/ 229 w 310"/>
              <a:gd name="T1" fmla="*/ 137 h 350"/>
              <a:gd name="T2" fmla="*/ 164 w 310"/>
              <a:gd name="T3" fmla="*/ 100 h 350"/>
              <a:gd name="T4" fmla="*/ 164 w 310"/>
              <a:gd name="T5" fmla="*/ 179 h 350"/>
              <a:gd name="T6" fmla="*/ 137 w 310"/>
              <a:gd name="T7" fmla="*/ 190 h 350"/>
              <a:gd name="T8" fmla="*/ 142 w 310"/>
              <a:gd name="T9" fmla="*/ 115 h 350"/>
              <a:gd name="T10" fmla="*/ 110 w 310"/>
              <a:gd name="T11" fmla="*/ 100 h 350"/>
              <a:gd name="T12" fmla="*/ 68 w 310"/>
              <a:gd name="T13" fmla="*/ 138 h 350"/>
              <a:gd name="T14" fmla="*/ 77 w 310"/>
              <a:gd name="T15" fmla="*/ 190 h 350"/>
              <a:gd name="T16" fmla="*/ 4 w 310"/>
              <a:gd name="T17" fmla="*/ 214 h 350"/>
              <a:gd name="T18" fmla="*/ 52 w 310"/>
              <a:gd name="T19" fmla="*/ 311 h 350"/>
              <a:gd name="T20" fmla="*/ 82 w 310"/>
              <a:gd name="T21" fmla="*/ 277 h 350"/>
              <a:gd name="T22" fmla="*/ 182 w 310"/>
              <a:gd name="T23" fmla="*/ 244 h 350"/>
              <a:gd name="T24" fmla="*/ 215 w 310"/>
              <a:gd name="T25" fmla="*/ 311 h 350"/>
              <a:gd name="T26" fmla="*/ 269 w 310"/>
              <a:gd name="T27" fmla="*/ 286 h 350"/>
              <a:gd name="T28" fmla="*/ 269 w 310"/>
              <a:gd name="T29" fmla="*/ 190 h 350"/>
              <a:gd name="T30" fmla="*/ 223 w 310"/>
              <a:gd name="T31" fmla="*/ 176 h 350"/>
              <a:gd name="T32" fmla="*/ 286 w 310"/>
              <a:gd name="T33" fmla="*/ 0 h 350"/>
              <a:gd name="T34" fmla="*/ 229 w 310"/>
              <a:gd name="T35" fmla="*/ 0 h 350"/>
              <a:gd name="T36" fmla="*/ 214 w 310"/>
              <a:gd name="T37" fmla="*/ 32 h 350"/>
              <a:gd name="T38" fmla="*/ 229 w 310"/>
              <a:gd name="T39" fmla="*/ 66 h 350"/>
              <a:gd name="T40" fmla="*/ 241 w 310"/>
              <a:gd name="T41" fmla="*/ 77 h 350"/>
              <a:gd name="T42" fmla="*/ 247 w 310"/>
              <a:gd name="T43" fmla="*/ 83 h 350"/>
              <a:gd name="T44" fmla="*/ 267 w 310"/>
              <a:gd name="T45" fmla="*/ 66 h 350"/>
              <a:gd name="T46" fmla="*/ 310 w 310"/>
              <a:gd name="T47" fmla="*/ 51 h 350"/>
              <a:gd name="T48" fmla="*/ 310 w 310"/>
              <a:gd name="T49" fmla="*/ 15 h 350"/>
              <a:gd name="T50" fmla="*/ 197 w 310"/>
              <a:gd name="T51" fmla="*/ 277 h 350"/>
              <a:gd name="T52" fmla="*/ 115 w 310"/>
              <a:gd name="T53" fmla="*/ 262 h 350"/>
              <a:gd name="T54" fmla="*/ 100 w 310"/>
              <a:gd name="T55" fmla="*/ 335 h 350"/>
              <a:gd name="T56" fmla="*/ 182 w 310"/>
              <a:gd name="T57" fmla="*/ 350 h 350"/>
              <a:gd name="T58" fmla="*/ 197 w 310"/>
              <a:gd name="T59" fmla="*/ 277 h 350"/>
              <a:gd name="T60" fmla="*/ 192 w 310"/>
              <a:gd name="T61" fmla="*/ 43 h 350"/>
              <a:gd name="T62" fmla="*/ 106 w 310"/>
              <a:gd name="T63" fmla="*/ 43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10" h="350">
                <a:moveTo>
                  <a:pt x="223" y="176"/>
                </a:moveTo>
                <a:lnTo>
                  <a:pt x="229" y="137"/>
                </a:lnTo>
                <a:cubicBezTo>
                  <a:pt x="232" y="117"/>
                  <a:pt x="210" y="100"/>
                  <a:pt x="187" y="100"/>
                </a:cubicBezTo>
                <a:lnTo>
                  <a:pt x="164" y="100"/>
                </a:lnTo>
                <a:cubicBezTo>
                  <a:pt x="164" y="102"/>
                  <a:pt x="164" y="111"/>
                  <a:pt x="158" y="115"/>
                </a:cubicBezTo>
                <a:cubicBezTo>
                  <a:pt x="158" y="115"/>
                  <a:pt x="168" y="163"/>
                  <a:pt x="164" y="179"/>
                </a:cubicBezTo>
                <a:cubicBezTo>
                  <a:pt x="163" y="181"/>
                  <a:pt x="162" y="186"/>
                  <a:pt x="160" y="190"/>
                </a:cubicBezTo>
                <a:lnTo>
                  <a:pt x="137" y="190"/>
                </a:lnTo>
                <a:cubicBezTo>
                  <a:pt x="135" y="186"/>
                  <a:pt x="134" y="181"/>
                  <a:pt x="133" y="179"/>
                </a:cubicBezTo>
                <a:cubicBezTo>
                  <a:pt x="130" y="163"/>
                  <a:pt x="142" y="115"/>
                  <a:pt x="142" y="115"/>
                </a:cubicBezTo>
                <a:cubicBezTo>
                  <a:pt x="140" y="114"/>
                  <a:pt x="137" y="112"/>
                  <a:pt x="136" y="100"/>
                </a:cubicBezTo>
                <a:lnTo>
                  <a:pt x="110" y="100"/>
                </a:lnTo>
                <a:lnTo>
                  <a:pt x="110" y="100"/>
                </a:lnTo>
                <a:cubicBezTo>
                  <a:pt x="87" y="100"/>
                  <a:pt x="65" y="117"/>
                  <a:pt x="68" y="138"/>
                </a:cubicBezTo>
                <a:lnTo>
                  <a:pt x="74" y="177"/>
                </a:lnTo>
                <a:cubicBezTo>
                  <a:pt x="75" y="180"/>
                  <a:pt x="76" y="184"/>
                  <a:pt x="77" y="190"/>
                </a:cubicBezTo>
                <a:lnTo>
                  <a:pt x="28" y="190"/>
                </a:lnTo>
                <a:cubicBezTo>
                  <a:pt x="15" y="190"/>
                  <a:pt x="0" y="202"/>
                  <a:pt x="4" y="214"/>
                </a:cubicBezTo>
                <a:lnTo>
                  <a:pt x="28" y="286"/>
                </a:lnTo>
                <a:cubicBezTo>
                  <a:pt x="32" y="300"/>
                  <a:pt x="39" y="311"/>
                  <a:pt x="52" y="311"/>
                </a:cubicBezTo>
                <a:lnTo>
                  <a:pt x="82" y="311"/>
                </a:lnTo>
                <a:lnTo>
                  <a:pt x="82" y="277"/>
                </a:lnTo>
                <a:cubicBezTo>
                  <a:pt x="82" y="259"/>
                  <a:pt x="97" y="244"/>
                  <a:pt x="115" y="244"/>
                </a:cubicBezTo>
                <a:lnTo>
                  <a:pt x="182" y="244"/>
                </a:lnTo>
                <a:cubicBezTo>
                  <a:pt x="200" y="244"/>
                  <a:pt x="215" y="259"/>
                  <a:pt x="215" y="277"/>
                </a:cubicBezTo>
                <a:lnTo>
                  <a:pt x="215" y="311"/>
                </a:lnTo>
                <a:lnTo>
                  <a:pt x="245" y="311"/>
                </a:lnTo>
                <a:cubicBezTo>
                  <a:pt x="258" y="311"/>
                  <a:pt x="265" y="300"/>
                  <a:pt x="269" y="286"/>
                </a:cubicBezTo>
                <a:lnTo>
                  <a:pt x="293" y="214"/>
                </a:lnTo>
                <a:cubicBezTo>
                  <a:pt x="298" y="201"/>
                  <a:pt x="283" y="190"/>
                  <a:pt x="269" y="190"/>
                </a:cubicBezTo>
                <a:lnTo>
                  <a:pt x="220" y="190"/>
                </a:lnTo>
                <a:cubicBezTo>
                  <a:pt x="221" y="184"/>
                  <a:pt x="222" y="179"/>
                  <a:pt x="223" y="176"/>
                </a:cubicBezTo>
                <a:close/>
                <a:moveTo>
                  <a:pt x="295" y="0"/>
                </a:moveTo>
                <a:lnTo>
                  <a:pt x="286" y="0"/>
                </a:lnTo>
                <a:lnTo>
                  <a:pt x="238" y="0"/>
                </a:lnTo>
                <a:lnTo>
                  <a:pt x="229" y="0"/>
                </a:lnTo>
                <a:cubicBezTo>
                  <a:pt x="221" y="0"/>
                  <a:pt x="214" y="7"/>
                  <a:pt x="214" y="15"/>
                </a:cubicBezTo>
                <a:lnTo>
                  <a:pt x="214" y="32"/>
                </a:lnTo>
                <a:lnTo>
                  <a:pt x="214" y="51"/>
                </a:lnTo>
                <a:cubicBezTo>
                  <a:pt x="214" y="59"/>
                  <a:pt x="221" y="66"/>
                  <a:pt x="229" y="66"/>
                </a:cubicBezTo>
                <a:lnTo>
                  <a:pt x="241" y="66"/>
                </a:lnTo>
                <a:lnTo>
                  <a:pt x="241" y="77"/>
                </a:lnTo>
                <a:cubicBezTo>
                  <a:pt x="241" y="79"/>
                  <a:pt x="243" y="82"/>
                  <a:pt x="245" y="82"/>
                </a:cubicBezTo>
                <a:cubicBezTo>
                  <a:pt x="246" y="83"/>
                  <a:pt x="246" y="83"/>
                  <a:pt x="247" y="83"/>
                </a:cubicBezTo>
                <a:cubicBezTo>
                  <a:pt x="249" y="83"/>
                  <a:pt x="250" y="82"/>
                  <a:pt x="251" y="81"/>
                </a:cubicBezTo>
                <a:lnTo>
                  <a:pt x="267" y="66"/>
                </a:lnTo>
                <a:lnTo>
                  <a:pt x="295" y="66"/>
                </a:lnTo>
                <a:cubicBezTo>
                  <a:pt x="304" y="66"/>
                  <a:pt x="310" y="59"/>
                  <a:pt x="310" y="51"/>
                </a:cubicBezTo>
                <a:lnTo>
                  <a:pt x="310" y="32"/>
                </a:lnTo>
                <a:lnTo>
                  <a:pt x="310" y="15"/>
                </a:lnTo>
                <a:cubicBezTo>
                  <a:pt x="310" y="7"/>
                  <a:pt x="304" y="0"/>
                  <a:pt x="295" y="0"/>
                </a:cubicBezTo>
                <a:close/>
                <a:moveTo>
                  <a:pt x="197" y="277"/>
                </a:moveTo>
                <a:cubicBezTo>
                  <a:pt x="197" y="269"/>
                  <a:pt x="190" y="262"/>
                  <a:pt x="182" y="262"/>
                </a:cubicBezTo>
                <a:lnTo>
                  <a:pt x="115" y="262"/>
                </a:lnTo>
                <a:cubicBezTo>
                  <a:pt x="107" y="262"/>
                  <a:pt x="100" y="269"/>
                  <a:pt x="100" y="277"/>
                </a:cubicBezTo>
                <a:lnTo>
                  <a:pt x="100" y="335"/>
                </a:lnTo>
                <a:cubicBezTo>
                  <a:pt x="100" y="343"/>
                  <a:pt x="107" y="350"/>
                  <a:pt x="115" y="350"/>
                </a:cubicBezTo>
                <a:lnTo>
                  <a:pt x="182" y="350"/>
                </a:lnTo>
                <a:cubicBezTo>
                  <a:pt x="190" y="350"/>
                  <a:pt x="197" y="343"/>
                  <a:pt x="197" y="335"/>
                </a:cubicBezTo>
                <a:lnTo>
                  <a:pt x="197" y="277"/>
                </a:lnTo>
                <a:close/>
                <a:moveTo>
                  <a:pt x="149" y="86"/>
                </a:moveTo>
                <a:cubicBezTo>
                  <a:pt x="172" y="86"/>
                  <a:pt x="192" y="67"/>
                  <a:pt x="192" y="43"/>
                </a:cubicBezTo>
                <a:cubicBezTo>
                  <a:pt x="192" y="19"/>
                  <a:pt x="172" y="0"/>
                  <a:pt x="149" y="0"/>
                </a:cubicBezTo>
                <a:cubicBezTo>
                  <a:pt x="125" y="0"/>
                  <a:pt x="106" y="19"/>
                  <a:pt x="106" y="43"/>
                </a:cubicBezTo>
                <a:cubicBezTo>
                  <a:pt x="106" y="67"/>
                  <a:pt x="125" y="86"/>
                  <a:pt x="149" y="86"/>
                </a:cubicBezTo>
                <a:close/>
              </a:path>
            </a:pathLst>
          </a:custGeom>
          <a:solidFill>
            <a:srgbClr val="24292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TextBox 82"/>
          <p:cNvSpPr txBox="1"/>
          <p:nvPr/>
        </p:nvSpPr>
        <p:spPr>
          <a:xfrm>
            <a:off x="5256530" y="5529580"/>
            <a:ext cx="2739390" cy="706755"/>
          </a:xfrm>
          <a:prstGeom prst="rect">
            <a:avLst/>
          </a:prstGeom>
          <a:noFill/>
        </p:spPr>
        <p:txBody>
          <a:bodyPr wrap="square" rtlCol="0">
            <a:spAutoFit/>
          </a:bodyPr>
          <a:lstStyle/>
          <a:p>
            <a:r>
              <a:rPr lang="zh-CN" altLang="en-US" sz="2000" dirty="0">
                <a:solidFill>
                  <a:schemeClr val="bg1"/>
                </a:solidFill>
                <a:latin typeface="+mj-ea"/>
                <a:ea typeface="+mj-ea"/>
              </a:rPr>
              <a:t>安庆市教育教学研究室</a:t>
            </a:r>
            <a:endParaRPr lang="zh-CN" altLang="en-US" sz="2000" dirty="0">
              <a:solidFill>
                <a:schemeClr val="bg1"/>
              </a:solidFill>
              <a:latin typeface="+mj-ea"/>
              <a:ea typeface="+mj-ea"/>
            </a:endParaRPr>
          </a:p>
          <a:p>
            <a:endParaRPr lang="zh-CN" altLang="en-US" sz="2000" dirty="0">
              <a:solidFill>
                <a:schemeClr val="bg1"/>
              </a:solidFill>
              <a:latin typeface="+mj-ea"/>
              <a:ea typeface="+mj-ea"/>
            </a:endParaRPr>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文本框 99"/>
          <p:cNvSpPr txBox="1"/>
          <p:nvPr/>
        </p:nvSpPr>
        <p:spPr>
          <a:xfrm>
            <a:off x="1129030" y="1284605"/>
            <a:ext cx="6777355" cy="163004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lang="zh-CN" altLang="en-US" sz="2000" b="0" u="none" dirty="0">
                <a:solidFill>
                  <a:schemeClr val="bg2"/>
                </a:solidFill>
                <a:latin typeface="+mn-ea"/>
                <a:ea typeface="+mn-ea"/>
              </a:rPr>
              <a:t>安庆市作为一座历史古城，却散发着年轻的魅力。作为全国啦啦操委员会圈定的第一批实验区，啦啦操的发展在安徽省一直名列前茅，在全国也非常有影响力。下面就今年的安庆市啦啦操工作做一个总结：</a:t>
            </a:r>
            <a:endParaRPr lang="zh-CN" altLang="en-US" sz="2000" b="0" u="none" dirty="0">
              <a:solidFill>
                <a:schemeClr val="bg2"/>
              </a:solidFill>
              <a:latin typeface="+mn-ea"/>
              <a:ea typeface="+mn-ea"/>
            </a:endParaRPr>
          </a:p>
        </p:txBody>
      </p:sp>
      <p:pic>
        <p:nvPicPr>
          <p:cNvPr id="6" name="图片 5"/>
          <p:cNvPicPr>
            <a:picLocks noChangeAspect="1"/>
          </p:cNvPicPr>
          <p:nvPr/>
        </p:nvPicPr>
        <p:blipFill>
          <a:blip r:embed="rId1"/>
          <a:stretch>
            <a:fillRect/>
          </a:stretch>
        </p:blipFill>
        <p:spPr>
          <a:xfrm>
            <a:off x="1033780" y="3468370"/>
            <a:ext cx="7521575" cy="2736215"/>
          </a:xfrm>
          <a:prstGeom prst="rect">
            <a:avLst/>
          </a:prstGeom>
        </p:spPr>
      </p:pic>
      <p:pic>
        <p:nvPicPr>
          <p:cNvPr id="7" name="图片 6"/>
          <p:cNvPicPr>
            <a:picLocks noChangeAspect="1"/>
          </p:cNvPicPr>
          <p:nvPr/>
        </p:nvPicPr>
        <p:blipFill>
          <a:blip r:embed="rId2"/>
          <a:srcRect l="5885" r="30799"/>
          <a:stretch>
            <a:fillRect/>
          </a:stretch>
        </p:blipFill>
        <p:spPr>
          <a:xfrm>
            <a:off x="8691880" y="850900"/>
            <a:ext cx="3409315" cy="4448810"/>
          </a:xfrm>
          <a:prstGeom prst="rect">
            <a:avLst/>
          </a:prstGeom>
        </p:spPr>
      </p:pic>
      <p:sp>
        <p:nvSpPr>
          <p:cNvPr id="8" name="文本框 7"/>
          <p:cNvSpPr txBox="1"/>
          <p:nvPr/>
        </p:nvSpPr>
        <p:spPr>
          <a:xfrm>
            <a:off x="3096895" y="345440"/>
            <a:ext cx="5800725" cy="583565"/>
          </a:xfrm>
          <a:prstGeom prst="rect">
            <a:avLst/>
          </a:prstGeom>
          <a:noFill/>
        </p:spPr>
        <p:txBody>
          <a:bodyPr wrap="square" rtlCol="0">
            <a:spAutoFit/>
          </a:bodyPr>
          <a:p>
            <a:r>
              <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rPr>
              <a:t>第一批全国啦啦操实验区</a:t>
            </a:r>
            <a:endPar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5" name="Line 5"/>
          <p:cNvSpPr>
            <a:spLocks noChangeShapeType="1"/>
          </p:cNvSpPr>
          <p:nvPr/>
        </p:nvSpPr>
        <p:spPr bwMode="auto">
          <a:xfrm>
            <a:off x="3667448" y="1182775"/>
            <a:ext cx="0" cy="4629150"/>
          </a:xfrm>
          <a:prstGeom prst="line">
            <a:avLst/>
          </a:prstGeom>
          <a:noFill/>
          <a:ln w="15875" cap="flat">
            <a:solidFill>
              <a:srgbClr val="888889"/>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6" name="Freeform 6"/>
          <p:cNvSpPr/>
          <p:nvPr/>
        </p:nvSpPr>
        <p:spPr bwMode="auto">
          <a:xfrm>
            <a:off x="4232598" y="1276438"/>
            <a:ext cx="808038" cy="709613"/>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rgbClr val="F26522"/>
            </a:solidFill>
            <a:prstDash val="solid"/>
            <a:miter lim="800000"/>
          </a:ln>
        </p:spPr>
        <p:txBody>
          <a:bodyPr vert="horz" wrap="square" lIns="91440" tIns="45720" rIns="91440" bIns="45720" numCol="1" anchor="t" anchorCtr="0" compatLnSpc="1"/>
          <a:lstStyle/>
          <a:p>
            <a:endParaRPr lang="zh-CN" altLang="en-US"/>
          </a:p>
        </p:txBody>
      </p:sp>
      <p:sp>
        <p:nvSpPr>
          <p:cNvPr id="7" name="Freeform 7"/>
          <p:cNvSpPr/>
          <p:nvPr/>
        </p:nvSpPr>
        <p:spPr bwMode="auto">
          <a:xfrm>
            <a:off x="4232598" y="2203538"/>
            <a:ext cx="808038" cy="709613"/>
          </a:xfrm>
          <a:custGeom>
            <a:avLst/>
            <a:gdLst>
              <a:gd name="T0" fmla="*/ 787 w 1021"/>
              <a:gd name="T1" fmla="*/ 31 h 896"/>
              <a:gd name="T2" fmla="*/ 899 w 1021"/>
              <a:gd name="T3" fmla="*/ 224 h 896"/>
              <a:gd name="T4" fmla="*/ 1008 w 1021"/>
              <a:gd name="T5" fmla="*/ 413 h 896"/>
              <a:gd name="T6" fmla="*/ 1010 w 1021"/>
              <a:gd name="T7" fmla="*/ 479 h 896"/>
              <a:gd name="T8" fmla="*/ 899 w 1021"/>
              <a:gd name="T9" fmla="*/ 672 h 896"/>
              <a:gd name="T10" fmla="*/ 789 w 1021"/>
              <a:gd name="T11" fmla="*/ 861 h 896"/>
              <a:gd name="T12" fmla="*/ 734 w 1021"/>
              <a:gd name="T13" fmla="*/ 896 h 896"/>
              <a:gd name="T14" fmla="*/ 511 w 1021"/>
              <a:gd name="T15" fmla="*/ 896 h 896"/>
              <a:gd name="T16" fmla="*/ 292 w 1021"/>
              <a:gd name="T17" fmla="*/ 896 h 896"/>
              <a:gd name="T18" fmla="*/ 234 w 1021"/>
              <a:gd name="T19" fmla="*/ 865 h 896"/>
              <a:gd name="T20" fmla="*/ 123 w 1021"/>
              <a:gd name="T21" fmla="*/ 672 h 896"/>
              <a:gd name="T22" fmla="*/ 13 w 1021"/>
              <a:gd name="T23" fmla="*/ 482 h 896"/>
              <a:gd name="T24" fmla="*/ 11 w 1021"/>
              <a:gd name="T25" fmla="*/ 417 h 896"/>
              <a:gd name="T26" fmla="*/ 123 w 1021"/>
              <a:gd name="T27" fmla="*/ 224 h 896"/>
              <a:gd name="T28" fmla="*/ 232 w 1021"/>
              <a:gd name="T29" fmla="*/ 34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0"/>
                  <a:pt x="1008" y="413"/>
                </a:cubicBezTo>
                <a:cubicBezTo>
                  <a:pt x="1020" y="434"/>
                  <a:pt x="1021" y="456"/>
                  <a:pt x="1010" y="479"/>
                </a:cubicBezTo>
                <a:lnTo>
                  <a:pt x="899" y="672"/>
                </a:lnTo>
                <a:cubicBezTo>
                  <a:pt x="862" y="735"/>
                  <a:pt x="826" y="798"/>
                  <a:pt x="789" y="861"/>
                </a:cubicBezTo>
                <a:cubicBezTo>
                  <a:pt x="777" y="882"/>
                  <a:pt x="759" y="894"/>
                  <a:pt x="734" y="896"/>
                </a:cubicBezTo>
                <a:lnTo>
                  <a:pt x="511" y="896"/>
                </a:lnTo>
                <a:cubicBezTo>
                  <a:pt x="438" y="896"/>
                  <a:pt x="365" y="896"/>
                  <a:pt x="292" y="896"/>
                </a:cubicBezTo>
                <a:cubicBezTo>
                  <a:pt x="268" y="896"/>
                  <a:pt x="248" y="886"/>
                  <a:pt x="234" y="865"/>
                </a:cubicBezTo>
                <a:lnTo>
                  <a:pt x="123" y="672"/>
                </a:lnTo>
                <a:cubicBezTo>
                  <a:pt x="86" y="609"/>
                  <a:pt x="50" y="546"/>
                  <a:pt x="13" y="482"/>
                </a:cubicBezTo>
                <a:cubicBezTo>
                  <a:pt x="2" y="462"/>
                  <a:pt x="0" y="440"/>
                  <a:pt x="11" y="417"/>
                </a:cubicBezTo>
                <a:lnTo>
                  <a:pt x="123" y="224"/>
                </a:lnTo>
                <a:cubicBezTo>
                  <a:pt x="159" y="161"/>
                  <a:pt x="196" y="97"/>
                  <a:pt x="232" y="34"/>
                </a:cubicBezTo>
                <a:cubicBezTo>
                  <a:pt x="244" y="14"/>
                  <a:pt x="262" y="2"/>
                  <a:pt x="288" y="0"/>
                </a:cubicBezTo>
                <a:lnTo>
                  <a:pt x="511" y="0"/>
                </a:lnTo>
                <a:cubicBezTo>
                  <a:pt x="584" y="0"/>
                  <a:pt x="657" y="0"/>
                  <a:pt x="730" y="0"/>
                </a:cubicBezTo>
                <a:cubicBezTo>
                  <a:pt x="754" y="0"/>
                  <a:pt x="773" y="10"/>
                  <a:pt x="787" y="31"/>
                </a:cubicBezTo>
                <a:close/>
              </a:path>
            </a:pathLst>
          </a:custGeom>
          <a:solidFill>
            <a:schemeClr val="tx1"/>
          </a:solidFill>
          <a:ln w="38100" cap="flat">
            <a:solidFill>
              <a:srgbClr val="F26522"/>
            </a:solidFill>
            <a:prstDash val="solid"/>
            <a:miter lim="800000"/>
          </a:ln>
        </p:spPr>
        <p:txBody>
          <a:bodyPr vert="horz" wrap="square" lIns="91440" tIns="45720" rIns="91440" bIns="45720" numCol="1" anchor="t" anchorCtr="0" compatLnSpc="1"/>
          <a:lstStyle/>
          <a:p>
            <a:endParaRPr lang="zh-CN" altLang="en-US"/>
          </a:p>
        </p:txBody>
      </p:sp>
      <p:sp>
        <p:nvSpPr>
          <p:cNvPr id="20" name="Freeform 8"/>
          <p:cNvSpPr/>
          <p:nvPr/>
        </p:nvSpPr>
        <p:spPr bwMode="auto">
          <a:xfrm>
            <a:off x="4232598" y="3129050"/>
            <a:ext cx="808038" cy="709613"/>
          </a:xfrm>
          <a:custGeom>
            <a:avLst/>
            <a:gdLst>
              <a:gd name="T0" fmla="*/ 787 w 1021"/>
              <a:gd name="T1" fmla="*/ 31 h 897"/>
              <a:gd name="T2" fmla="*/ 899 w 1021"/>
              <a:gd name="T3" fmla="*/ 224 h 897"/>
              <a:gd name="T4" fmla="*/ 1008 w 1021"/>
              <a:gd name="T5" fmla="*/ 414 h 897"/>
              <a:gd name="T6" fmla="*/ 1010 w 1021"/>
              <a:gd name="T7" fmla="*/ 479 h 897"/>
              <a:gd name="T8" fmla="*/ 899 w 1021"/>
              <a:gd name="T9" fmla="*/ 673 h 897"/>
              <a:gd name="T10" fmla="*/ 789 w 1021"/>
              <a:gd name="T11" fmla="*/ 862 h 897"/>
              <a:gd name="T12" fmla="*/ 734 w 1021"/>
              <a:gd name="T13" fmla="*/ 897 h 897"/>
              <a:gd name="T14" fmla="*/ 511 w 1021"/>
              <a:gd name="T15" fmla="*/ 897 h 897"/>
              <a:gd name="T16" fmla="*/ 292 w 1021"/>
              <a:gd name="T17" fmla="*/ 897 h 897"/>
              <a:gd name="T18" fmla="*/ 234 w 1021"/>
              <a:gd name="T19" fmla="*/ 866 h 897"/>
              <a:gd name="T20" fmla="*/ 123 w 1021"/>
              <a:gd name="T21" fmla="*/ 673 h 897"/>
              <a:gd name="T22" fmla="*/ 13 w 1021"/>
              <a:gd name="T23" fmla="*/ 483 h 897"/>
              <a:gd name="T24" fmla="*/ 11 w 1021"/>
              <a:gd name="T25" fmla="*/ 418 h 897"/>
              <a:gd name="T26" fmla="*/ 123 w 1021"/>
              <a:gd name="T27" fmla="*/ 224 h 897"/>
              <a:gd name="T28" fmla="*/ 232 w 1021"/>
              <a:gd name="T29" fmla="*/ 35 h 897"/>
              <a:gd name="T30" fmla="*/ 288 w 1021"/>
              <a:gd name="T31" fmla="*/ 0 h 897"/>
              <a:gd name="T32" fmla="*/ 511 w 1021"/>
              <a:gd name="T33" fmla="*/ 0 h 897"/>
              <a:gd name="T34" fmla="*/ 730 w 1021"/>
              <a:gd name="T35" fmla="*/ 0 h 897"/>
              <a:gd name="T36" fmla="*/ 787 w 1021"/>
              <a:gd name="T37" fmla="*/ 31 h 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7">
                <a:moveTo>
                  <a:pt x="787" y="31"/>
                </a:moveTo>
                <a:lnTo>
                  <a:pt x="899" y="224"/>
                </a:lnTo>
                <a:cubicBezTo>
                  <a:pt x="935" y="288"/>
                  <a:pt x="972" y="351"/>
                  <a:pt x="1008" y="414"/>
                </a:cubicBezTo>
                <a:cubicBezTo>
                  <a:pt x="1020" y="435"/>
                  <a:pt x="1021" y="457"/>
                  <a:pt x="1010" y="479"/>
                </a:cubicBezTo>
                <a:lnTo>
                  <a:pt x="899" y="673"/>
                </a:lnTo>
                <a:cubicBezTo>
                  <a:pt x="862" y="736"/>
                  <a:pt x="826" y="799"/>
                  <a:pt x="789" y="862"/>
                </a:cubicBezTo>
                <a:cubicBezTo>
                  <a:pt x="777" y="883"/>
                  <a:pt x="759" y="895"/>
                  <a:pt x="734" y="897"/>
                </a:cubicBezTo>
                <a:lnTo>
                  <a:pt x="511" y="897"/>
                </a:lnTo>
                <a:cubicBezTo>
                  <a:pt x="438" y="897"/>
                  <a:pt x="365" y="897"/>
                  <a:pt x="292" y="897"/>
                </a:cubicBezTo>
                <a:cubicBezTo>
                  <a:pt x="268" y="896"/>
                  <a:pt x="248" y="887"/>
                  <a:pt x="234" y="866"/>
                </a:cubicBezTo>
                <a:lnTo>
                  <a:pt x="123" y="673"/>
                </a:lnTo>
                <a:cubicBezTo>
                  <a:pt x="86" y="609"/>
                  <a:pt x="50" y="546"/>
                  <a:pt x="13" y="483"/>
                </a:cubicBezTo>
                <a:cubicBezTo>
                  <a:pt x="2" y="462"/>
                  <a:pt x="0" y="440"/>
                  <a:pt x="11" y="418"/>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rgbClr val="F26522"/>
            </a:solidFill>
            <a:prstDash val="solid"/>
            <a:miter lim="800000"/>
          </a:ln>
        </p:spPr>
        <p:txBody>
          <a:bodyPr vert="horz" wrap="square" lIns="91440" tIns="45720" rIns="91440" bIns="45720" numCol="1" anchor="t" anchorCtr="0" compatLnSpc="1"/>
          <a:lstStyle/>
          <a:p>
            <a:endParaRPr lang="zh-CN" altLang="en-US"/>
          </a:p>
        </p:txBody>
      </p:sp>
      <p:sp>
        <p:nvSpPr>
          <p:cNvPr id="21" name="Freeform 9"/>
          <p:cNvSpPr/>
          <p:nvPr/>
        </p:nvSpPr>
        <p:spPr bwMode="auto">
          <a:xfrm>
            <a:off x="4232598" y="4054563"/>
            <a:ext cx="808038" cy="709613"/>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5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0"/>
                  <a:pt x="1008" y="414"/>
                </a:cubicBezTo>
                <a:cubicBezTo>
                  <a:pt x="1020" y="434"/>
                  <a:pt x="1021" y="456"/>
                  <a:pt x="1010" y="479"/>
                </a:cubicBezTo>
                <a:lnTo>
                  <a:pt x="899" y="672"/>
                </a:lnTo>
                <a:cubicBezTo>
                  <a:pt x="862" y="735"/>
                  <a:pt x="826" y="799"/>
                  <a:pt x="789" y="862"/>
                </a:cubicBezTo>
                <a:cubicBezTo>
                  <a:pt x="777" y="882"/>
                  <a:pt x="759" y="894"/>
                  <a:pt x="734" y="896"/>
                </a:cubicBezTo>
                <a:lnTo>
                  <a:pt x="511" y="896"/>
                </a:lnTo>
                <a:cubicBezTo>
                  <a:pt x="438" y="896"/>
                  <a:pt x="365" y="896"/>
                  <a:pt x="292" y="896"/>
                </a:cubicBezTo>
                <a:cubicBezTo>
                  <a:pt x="268" y="896"/>
                  <a:pt x="248" y="886"/>
                  <a:pt x="234" y="865"/>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0"/>
                  <a:pt x="773" y="10"/>
                  <a:pt x="787" y="31"/>
                </a:cubicBezTo>
                <a:close/>
              </a:path>
            </a:pathLst>
          </a:custGeom>
          <a:solidFill>
            <a:schemeClr val="tx1"/>
          </a:solidFill>
          <a:ln w="38100" cap="flat">
            <a:solidFill>
              <a:srgbClr val="F26522"/>
            </a:solidFill>
            <a:prstDash val="solid"/>
            <a:miter lim="800000"/>
          </a:ln>
        </p:spPr>
        <p:txBody>
          <a:bodyPr vert="horz" wrap="square" lIns="91440" tIns="45720" rIns="91440" bIns="45720" numCol="1" anchor="t" anchorCtr="0" compatLnSpc="1"/>
          <a:lstStyle/>
          <a:p>
            <a:endParaRPr lang="zh-CN" altLang="en-US"/>
          </a:p>
        </p:txBody>
      </p:sp>
      <p:sp>
        <p:nvSpPr>
          <p:cNvPr id="22" name="Freeform 10"/>
          <p:cNvSpPr/>
          <p:nvPr/>
        </p:nvSpPr>
        <p:spPr bwMode="auto">
          <a:xfrm>
            <a:off x="4232598" y="4981663"/>
            <a:ext cx="808038" cy="709613"/>
          </a:xfrm>
          <a:custGeom>
            <a:avLst/>
            <a:gdLst>
              <a:gd name="T0" fmla="*/ 787 w 1021"/>
              <a:gd name="T1" fmla="*/ 30 h 896"/>
              <a:gd name="T2" fmla="*/ 899 w 1021"/>
              <a:gd name="T3" fmla="*/ 224 h 896"/>
              <a:gd name="T4" fmla="*/ 1008 w 1021"/>
              <a:gd name="T5" fmla="*/ 413 h 896"/>
              <a:gd name="T6" fmla="*/ 1010 w 1021"/>
              <a:gd name="T7" fmla="*/ 479 h 896"/>
              <a:gd name="T8" fmla="*/ 899 w 1021"/>
              <a:gd name="T9" fmla="*/ 672 h 896"/>
              <a:gd name="T10" fmla="*/ 789 w 1021"/>
              <a:gd name="T11" fmla="*/ 861 h 896"/>
              <a:gd name="T12" fmla="*/ 734 w 1021"/>
              <a:gd name="T13" fmla="*/ 896 h 896"/>
              <a:gd name="T14" fmla="*/ 511 w 1021"/>
              <a:gd name="T15" fmla="*/ 896 h 896"/>
              <a:gd name="T16" fmla="*/ 292 w 1021"/>
              <a:gd name="T17" fmla="*/ 896 h 896"/>
              <a:gd name="T18" fmla="*/ 234 w 1021"/>
              <a:gd name="T19" fmla="*/ 865 h 896"/>
              <a:gd name="T20" fmla="*/ 123 w 1021"/>
              <a:gd name="T21" fmla="*/ 672 h 896"/>
              <a:gd name="T22" fmla="*/ 13 w 1021"/>
              <a:gd name="T23" fmla="*/ 482 h 896"/>
              <a:gd name="T24" fmla="*/ 11 w 1021"/>
              <a:gd name="T25" fmla="*/ 417 h 896"/>
              <a:gd name="T26" fmla="*/ 123 w 1021"/>
              <a:gd name="T27" fmla="*/ 224 h 896"/>
              <a:gd name="T28" fmla="*/ 232 w 1021"/>
              <a:gd name="T29" fmla="*/ 34 h 896"/>
              <a:gd name="T30" fmla="*/ 288 w 1021"/>
              <a:gd name="T31" fmla="*/ 0 h 896"/>
              <a:gd name="T32" fmla="*/ 511 w 1021"/>
              <a:gd name="T33" fmla="*/ 0 h 896"/>
              <a:gd name="T34" fmla="*/ 730 w 1021"/>
              <a:gd name="T35" fmla="*/ 0 h 896"/>
              <a:gd name="T36" fmla="*/ 787 w 1021"/>
              <a:gd name="T37" fmla="*/ 3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0"/>
                </a:moveTo>
                <a:lnTo>
                  <a:pt x="899" y="224"/>
                </a:lnTo>
                <a:cubicBezTo>
                  <a:pt x="935" y="287"/>
                  <a:pt x="972" y="350"/>
                  <a:pt x="1008" y="413"/>
                </a:cubicBezTo>
                <a:cubicBezTo>
                  <a:pt x="1020" y="434"/>
                  <a:pt x="1021" y="456"/>
                  <a:pt x="1010" y="479"/>
                </a:cubicBezTo>
                <a:lnTo>
                  <a:pt x="899" y="672"/>
                </a:lnTo>
                <a:cubicBezTo>
                  <a:pt x="862" y="735"/>
                  <a:pt x="826" y="798"/>
                  <a:pt x="789" y="861"/>
                </a:cubicBezTo>
                <a:cubicBezTo>
                  <a:pt x="777" y="882"/>
                  <a:pt x="759" y="894"/>
                  <a:pt x="734" y="896"/>
                </a:cubicBezTo>
                <a:lnTo>
                  <a:pt x="511" y="896"/>
                </a:lnTo>
                <a:cubicBezTo>
                  <a:pt x="438" y="896"/>
                  <a:pt x="365" y="896"/>
                  <a:pt x="292" y="896"/>
                </a:cubicBezTo>
                <a:cubicBezTo>
                  <a:pt x="268" y="895"/>
                  <a:pt x="248" y="886"/>
                  <a:pt x="234" y="865"/>
                </a:cubicBezTo>
                <a:lnTo>
                  <a:pt x="123" y="672"/>
                </a:lnTo>
                <a:cubicBezTo>
                  <a:pt x="86" y="609"/>
                  <a:pt x="50" y="545"/>
                  <a:pt x="13" y="482"/>
                </a:cubicBezTo>
                <a:cubicBezTo>
                  <a:pt x="2" y="461"/>
                  <a:pt x="0" y="440"/>
                  <a:pt x="11" y="417"/>
                </a:cubicBezTo>
                <a:lnTo>
                  <a:pt x="123" y="224"/>
                </a:lnTo>
                <a:cubicBezTo>
                  <a:pt x="159" y="160"/>
                  <a:pt x="196" y="97"/>
                  <a:pt x="232" y="34"/>
                </a:cubicBezTo>
                <a:cubicBezTo>
                  <a:pt x="244" y="14"/>
                  <a:pt x="262" y="1"/>
                  <a:pt x="288" y="0"/>
                </a:cubicBezTo>
                <a:lnTo>
                  <a:pt x="511" y="0"/>
                </a:lnTo>
                <a:cubicBezTo>
                  <a:pt x="584" y="0"/>
                  <a:pt x="657" y="0"/>
                  <a:pt x="730" y="0"/>
                </a:cubicBezTo>
                <a:cubicBezTo>
                  <a:pt x="754" y="0"/>
                  <a:pt x="773" y="9"/>
                  <a:pt x="787" y="30"/>
                </a:cubicBezTo>
                <a:close/>
              </a:path>
            </a:pathLst>
          </a:custGeom>
          <a:solidFill>
            <a:schemeClr val="tx1"/>
          </a:solidFill>
          <a:ln w="38100" cap="flat">
            <a:solidFill>
              <a:srgbClr val="F26522"/>
            </a:solidFill>
            <a:prstDash val="solid"/>
            <a:miter lim="800000"/>
          </a:ln>
        </p:spPr>
        <p:txBody>
          <a:bodyPr vert="horz" wrap="square" lIns="91440" tIns="45720" rIns="91440" bIns="45720" numCol="1" anchor="t" anchorCtr="0" compatLnSpc="1"/>
          <a:lstStyle/>
          <a:p>
            <a:endParaRPr lang="zh-CN" altLang="en-US"/>
          </a:p>
        </p:txBody>
      </p:sp>
      <p:sp>
        <p:nvSpPr>
          <p:cNvPr id="31" name="TextBox 47"/>
          <p:cNvSpPr txBox="1"/>
          <p:nvPr/>
        </p:nvSpPr>
        <p:spPr>
          <a:xfrm>
            <a:off x="5125895" y="1335831"/>
            <a:ext cx="5491003" cy="583565"/>
          </a:xfrm>
          <a:prstGeom prst="rect">
            <a:avLst/>
          </a:prstGeom>
          <a:noFill/>
        </p:spPr>
        <p:txBody>
          <a:bodyPr wrap="square" rtlCol="0">
            <a:spAutoFit/>
          </a:bodyPr>
          <a:lstStyle>
            <a:defPPr>
              <a:defRPr lang="zh-CN"/>
            </a:defPPr>
            <a:lvl1pPr>
              <a:defRPr sz="2800">
                <a:solidFill>
                  <a:schemeClr val="accent1"/>
                </a:solidFill>
                <a:latin typeface="微软雅黑" panose="020B0503020204020204" pitchFamily="34" charset="-122"/>
                <a:ea typeface="微软雅黑" panose="020B0503020204020204" pitchFamily="34" charset="-122"/>
              </a:defRPr>
            </a:lvl1pPr>
          </a:lstStyle>
          <a:p>
            <a:r>
              <a:rPr lang="zh-CN" altLang="en-US" sz="3200" dirty="0">
                <a:solidFill>
                  <a:schemeClr val="tx1"/>
                </a:solidFill>
              </a:rPr>
              <a:t>培训工作</a:t>
            </a:r>
            <a:endParaRPr lang="zh-CN" altLang="en-US" sz="3200" dirty="0">
              <a:solidFill>
                <a:schemeClr val="tx1"/>
              </a:solidFill>
            </a:endParaRPr>
          </a:p>
        </p:txBody>
      </p:sp>
      <p:sp>
        <p:nvSpPr>
          <p:cNvPr id="32" name="TextBox 48"/>
          <p:cNvSpPr txBox="1"/>
          <p:nvPr/>
        </p:nvSpPr>
        <p:spPr>
          <a:xfrm>
            <a:off x="5125896" y="2252724"/>
            <a:ext cx="5112568" cy="583565"/>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dirty="0"/>
              <a:t>赛事组织情况</a:t>
            </a:r>
            <a:endParaRPr lang="zh-CN" altLang="en-US" dirty="0"/>
          </a:p>
        </p:txBody>
      </p:sp>
      <p:sp>
        <p:nvSpPr>
          <p:cNvPr id="33" name="TextBox 55"/>
          <p:cNvSpPr txBox="1"/>
          <p:nvPr/>
        </p:nvSpPr>
        <p:spPr>
          <a:xfrm>
            <a:off x="5125896" y="3167695"/>
            <a:ext cx="5112568" cy="583565"/>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dirty="0"/>
              <a:t>参加全国赛事情况</a:t>
            </a:r>
            <a:endParaRPr lang="zh-CN" altLang="en-US" dirty="0"/>
          </a:p>
        </p:txBody>
      </p:sp>
      <p:sp>
        <p:nvSpPr>
          <p:cNvPr id="34" name="TextBox 56"/>
          <p:cNvSpPr txBox="1"/>
          <p:nvPr/>
        </p:nvSpPr>
        <p:spPr>
          <a:xfrm>
            <a:off x="5125896" y="4157229"/>
            <a:ext cx="5112568" cy="583565"/>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a:t>阳光体育大课间与公益活动</a:t>
            </a:r>
            <a:endParaRPr lang="zh-CN" altLang="en-US"/>
          </a:p>
        </p:txBody>
      </p:sp>
      <p:sp>
        <p:nvSpPr>
          <p:cNvPr id="35" name="TextBox 57"/>
          <p:cNvSpPr txBox="1"/>
          <p:nvPr/>
        </p:nvSpPr>
        <p:spPr>
          <a:xfrm>
            <a:off x="5125896" y="5060809"/>
            <a:ext cx="5112568" cy="583565"/>
          </a:xfrm>
          <a:prstGeom prst="rect">
            <a:avLst/>
          </a:prstGeom>
          <a:noFill/>
        </p:spPr>
        <p:txBody>
          <a:bodyPr wrap="square" rtlCol="0">
            <a:spAutoFit/>
          </a:bodyPr>
          <a:lstStyle>
            <a:defPPr>
              <a:defRPr lang="zh-CN"/>
            </a:defPPr>
            <a:lvl1pPr>
              <a:defRPr sz="3200">
                <a:latin typeface="微软雅黑" panose="020B0503020204020204" pitchFamily="34" charset="-122"/>
                <a:ea typeface="微软雅黑" panose="020B0503020204020204" pitchFamily="34" charset="-122"/>
              </a:defRPr>
            </a:lvl1pPr>
          </a:lstStyle>
          <a:p>
            <a:r>
              <a:rPr lang="zh-CN" altLang="en-US" dirty="0"/>
              <a:t>软硬件设施</a:t>
            </a:r>
            <a:endParaRPr lang="zh-CN" altLang="en-US" dirty="0"/>
          </a:p>
        </p:txBody>
      </p:sp>
      <p:sp>
        <p:nvSpPr>
          <p:cNvPr id="36" name="Freeform 22"/>
          <p:cNvSpPr>
            <a:spLocks noEditPoints="1"/>
          </p:cNvSpPr>
          <p:nvPr/>
        </p:nvSpPr>
        <p:spPr bwMode="auto">
          <a:xfrm>
            <a:off x="1481759" y="4341165"/>
            <a:ext cx="1122430" cy="798172"/>
          </a:xfrm>
          <a:custGeom>
            <a:avLst/>
            <a:gdLst>
              <a:gd name="T0" fmla="*/ 623 w 1569"/>
              <a:gd name="T1" fmla="*/ 15 h 1103"/>
              <a:gd name="T2" fmla="*/ 522 w 1569"/>
              <a:gd name="T3" fmla="*/ 620 h 1103"/>
              <a:gd name="T4" fmla="*/ 65 w 1569"/>
              <a:gd name="T5" fmla="*/ 669 h 1103"/>
              <a:gd name="T6" fmla="*/ 166 w 1569"/>
              <a:gd name="T7" fmla="*/ 186 h 1103"/>
              <a:gd name="T8" fmla="*/ 166 w 1569"/>
              <a:gd name="T9" fmla="*/ 354 h 1103"/>
              <a:gd name="T10" fmla="*/ 166 w 1569"/>
              <a:gd name="T11" fmla="*/ 277 h 1103"/>
              <a:gd name="T12" fmla="*/ 522 w 1569"/>
              <a:gd name="T13" fmla="*/ 527 h 1103"/>
              <a:gd name="T14" fmla="*/ 166 w 1569"/>
              <a:gd name="T15" fmla="*/ 527 h 1103"/>
              <a:gd name="T16" fmla="*/ 1266 w 1569"/>
              <a:gd name="T17" fmla="*/ 209 h 1103"/>
              <a:gd name="T18" fmla="*/ 1266 w 1569"/>
              <a:gd name="T19" fmla="*/ 130 h 1103"/>
              <a:gd name="T20" fmla="*/ 821 w 1569"/>
              <a:gd name="T21" fmla="*/ 0 h 1103"/>
              <a:gd name="T22" fmla="*/ 1462 w 1569"/>
              <a:gd name="T23" fmla="*/ 256 h 1103"/>
              <a:gd name="T24" fmla="*/ 1416 w 1569"/>
              <a:gd name="T25" fmla="*/ 407 h 1103"/>
              <a:gd name="T26" fmla="*/ 1400 w 1569"/>
              <a:gd name="T27" fmla="*/ 644 h 1103"/>
              <a:gd name="T28" fmla="*/ 1073 w 1569"/>
              <a:gd name="T29" fmla="*/ 669 h 1103"/>
              <a:gd name="T30" fmla="*/ 1022 w 1569"/>
              <a:gd name="T31" fmla="*/ 585 h 1103"/>
              <a:gd name="T32" fmla="*/ 807 w 1569"/>
              <a:gd name="T33" fmla="*/ 643 h 1103"/>
              <a:gd name="T34" fmla="*/ 814 w 1569"/>
              <a:gd name="T35" fmla="*/ 386 h 1103"/>
              <a:gd name="T36" fmla="*/ 763 w 1569"/>
              <a:gd name="T37" fmla="*/ 256 h 1103"/>
              <a:gd name="T38" fmla="*/ 891 w 1569"/>
              <a:gd name="T39" fmla="*/ 339 h 1103"/>
              <a:gd name="T40" fmla="*/ 1065 w 1569"/>
              <a:gd name="T41" fmla="*/ 406 h 1103"/>
              <a:gd name="T42" fmla="*/ 1162 w 1569"/>
              <a:gd name="T43" fmla="*/ 339 h 1103"/>
              <a:gd name="T44" fmla="*/ 81 w 1569"/>
              <a:gd name="T45" fmla="*/ 1076 h 1103"/>
              <a:gd name="T46" fmla="*/ 81 w 1569"/>
              <a:gd name="T47" fmla="*/ 856 h 1103"/>
              <a:gd name="T48" fmla="*/ 81 w 1569"/>
              <a:gd name="T49" fmla="*/ 830 h 1103"/>
              <a:gd name="T50" fmla="*/ 81 w 1569"/>
              <a:gd name="T51" fmla="*/ 1103 h 1103"/>
              <a:gd name="T52" fmla="*/ 81 w 1569"/>
              <a:gd name="T53" fmla="*/ 1076 h 1103"/>
              <a:gd name="T54" fmla="*/ 230 w 1569"/>
              <a:gd name="T55" fmla="*/ 1059 h 1103"/>
              <a:gd name="T56" fmla="*/ 323 w 1569"/>
              <a:gd name="T57" fmla="*/ 856 h 1103"/>
              <a:gd name="T58" fmla="*/ 323 w 1569"/>
              <a:gd name="T59" fmla="*/ 1076 h 1103"/>
              <a:gd name="T60" fmla="*/ 233 w 1569"/>
              <a:gd name="T61" fmla="*/ 1103 h 1103"/>
              <a:gd name="T62" fmla="*/ 367 w 1569"/>
              <a:gd name="T63" fmla="*/ 859 h 1103"/>
              <a:gd name="T64" fmla="*/ 204 w 1569"/>
              <a:gd name="T65" fmla="*/ 860 h 1103"/>
              <a:gd name="T66" fmla="*/ 537 w 1569"/>
              <a:gd name="T67" fmla="*/ 830 h 1103"/>
              <a:gd name="T68" fmla="*/ 539 w 1569"/>
              <a:gd name="T69" fmla="*/ 859 h 1103"/>
              <a:gd name="T70" fmla="*/ 411 w 1569"/>
              <a:gd name="T71" fmla="*/ 875 h 1103"/>
              <a:gd name="T72" fmla="*/ 441 w 1569"/>
              <a:gd name="T73" fmla="*/ 875 h 1103"/>
              <a:gd name="T74" fmla="*/ 711 w 1569"/>
              <a:gd name="T75" fmla="*/ 856 h 1103"/>
              <a:gd name="T76" fmla="*/ 613 w 1569"/>
              <a:gd name="T77" fmla="*/ 830 h 1103"/>
              <a:gd name="T78" fmla="*/ 683 w 1569"/>
              <a:gd name="T79" fmla="*/ 1103 h 1103"/>
              <a:gd name="T80" fmla="*/ 853 w 1569"/>
              <a:gd name="T81" fmla="*/ 953 h 1103"/>
              <a:gd name="T82" fmla="*/ 947 w 1569"/>
              <a:gd name="T83" fmla="*/ 953 h 1103"/>
              <a:gd name="T84" fmla="*/ 973 w 1569"/>
              <a:gd name="T85" fmla="*/ 856 h 1103"/>
              <a:gd name="T86" fmla="*/ 810 w 1569"/>
              <a:gd name="T87" fmla="*/ 856 h 1103"/>
              <a:gd name="T88" fmla="*/ 973 w 1569"/>
              <a:gd name="T89" fmla="*/ 1103 h 1103"/>
              <a:gd name="T90" fmla="*/ 1163 w 1569"/>
              <a:gd name="T91" fmla="*/ 1103 h 1103"/>
              <a:gd name="T92" fmla="*/ 1007 w 1569"/>
              <a:gd name="T93" fmla="*/ 830 h 1103"/>
              <a:gd name="T94" fmla="*/ 1134 w 1569"/>
              <a:gd name="T95" fmla="*/ 1103 h 1103"/>
              <a:gd name="T96" fmla="*/ 1007 w 1569"/>
              <a:gd name="T97" fmla="*/ 1103 h 1103"/>
              <a:gd name="T98" fmla="*/ 1007 w 1569"/>
              <a:gd name="T99" fmla="*/ 875 h 1103"/>
              <a:gd name="T100" fmla="*/ 1371 w 1569"/>
              <a:gd name="T101" fmla="*/ 856 h 1103"/>
              <a:gd name="T102" fmla="*/ 1209 w 1569"/>
              <a:gd name="T103" fmla="*/ 856 h 1103"/>
              <a:gd name="T104" fmla="*/ 1306 w 1569"/>
              <a:gd name="T105" fmla="*/ 1103 h 1103"/>
              <a:gd name="T106" fmla="*/ 1406 w 1569"/>
              <a:gd name="T107" fmla="*/ 1103 h 1103"/>
              <a:gd name="T108" fmla="*/ 1531 w 1569"/>
              <a:gd name="T109" fmla="*/ 970 h 1103"/>
              <a:gd name="T110" fmla="*/ 1487 w 1569"/>
              <a:gd name="T111" fmla="*/ 856 h 1103"/>
              <a:gd name="T112" fmla="*/ 1487 w 1569"/>
              <a:gd name="T113" fmla="*/ 830 h 1103"/>
              <a:gd name="T114" fmla="*/ 1506 w 1569"/>
              <a:gd name="T115" fmla="*/ 990 h 1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69" h="1103">
                <a:moveTo>
                  <a:pt x="65" y="669"/>
                </a:moveTo>
                <a:lnTo>
                  <a:pt x="65" y="15"/>
                </a:lnTo>
                <a:lnTo>
                  <a:pt x="623" y="15"/>
                </a:lnTo>
                <a:lnTo>
                  <a:pt x="623" y="669"/>
                </a:lnTo>
                <a:lnTo>
                  <a:pt x="522" y="669"/>
                </a:lnTo>
                <a:lnTo>
                  <a:pt x="522" y="620"/>
                </a:lnTo>
                <a:lnTo>
                  <a:pt x="166" y="620"/>
                </a:lnTo>
                <a:lnTo>
                  <a:pt x="166" y="669"/>
                </a:lnTo>
                <a:lnTo>
                  <a:pt x="65" y="669"/>
                </a:lnTo>
                <a:close/>
                <a:moveTo>
                  <a:pt x="522" y="108"/>
                </a:moveTo>
                <a:lnTo>
                  <a:pt x="166" y="108"/>
                </a:lnTo>
                <a:lnTo>
                  <a:pt x="166" y="186"/>
                </a:lnTo>
                <a:lnTo>
                  <a:pt x="522" y="186"/>
                </a:lnTo>
                <a:lnTo>
                  <a:pt x="522" y="108"/>
                </a:lnTo>
                <a:close/>
                <a:moveTo>
                  <a:pt x="166" y="354"/>
                </a:moveTo>
                <a:lnTo>
                  <a:pt x="522" y="354"/>
                </a:lnTo>
                <a:lnTo>
                  <a:pt x="522" y="277"/>
                </a:lnTo>
                <a:lnTo>
                  <a:pt x="166" y="277"/>
                </a:lnTo>
                <a:lnTo>
                  <a:pt x="166" y="354"/>
                </a:lnTo>
                <a:close/>
                <a:moveTo>
                  <a:pt x="166" y="527"/>
                </a:moveTo>
                <a:lnTo>
                  <a:pt x="522" y="527"/>
                </a:lnTo>
                <a:lnTo>
                  <a:pt x="522" y="445"/>
                </a:lnTo>
                <a:lnTo>
                  <a:pt x="166" y="445"/>
                </a:lnTo>
                <a:lnTo>
                  <a:pt x="166" y="527"/>
                </a:lnTo>
                <a:close/>
                <a:moveTo>
                  <a:pt x="763" y="256"/>
                </a:moveTo>
                <a:lnTo>
                  <a:pt x="1266" y="256"/>
                </a:lnTo>
                <a:lnTo>
                  <a:pt x="1266" y="209"/>
                </a:lnTo>
                <a:lnTo>
                  <a:pt x="846" y="209"/>
                </a:lnTo>
                <a:lnTo>
                  <a:pt x="846" y="130"/>
                </a:lnTo>
                <a:lnTo>
                  <a:pt x="1266" y="130"/>
                </a:lnTo>
                <a:lnTo>
                  <a:pt x="1266" y="83"/>
                </a:lnTo>
                <a:lnTo>
                  <a:pt x="821" y="83"/>
                </a:lnTo>
                <a:lnTo>
                  <a:pt x="821" y="0"/>
                </a:lnTo>
                <a:lnTo>
                  <a:pt x="1363" y="0"/>
                </a:lnTo>
                <a:lnTo>
                  <a:pt x="1363" y="256"/>
                </a:lnTo>
                <a:lnTo>
                  <a:pt x="1462" y="256"/>
                </a:lnTo>
                <a:lnTo>
                  <a:pt x="1462" y="339"/>
                </a:lnTo>
                <a:lnTo>
                  <a:pt x="1350" y="339"/>
                </a:lnTo>
                <a:lnTo>
                  <a:pt x="1416" y="407"/>
                </a:lnTo>
                <a:cubicBezTo>
                  <a:pt x="1374" y="435"/>
                  <a:pt x="1334" y="463"/>
                  <a:pt x="1296" y="490"/>
                </a:cubicBezTo>
                <a:cubicBezTo>
                  <a:pt x="1344" y="518"/>
                  <a:pt x="1400" y="540"/>
                  <a:pt x="1463" y="555"/>
                </a:cubicBezTo>
                <a:cubicBezTo>
                  <a:pt x="1435" y="593"/>
                  <a:pt x="1414" y="623"/>
                  <a:pt x="1400" y="644"/>
                </a:cubicBezTo>
                <a:cubicBezTo>
                  <a:pt x="1305" y="610"/>
                  <a:pt x="1226" y="556"/>
                  <a:pt x="1162" y="482"/>
                </a:cubicBezTo>
                <a:lnTo>
                  <a:pt x="1162" y="559"/>
                </a:lnTo>
                <a:cubicBezTo>
                  <a:pt x="1162" y="630"/>
                  <a:pt x="1132" y="666"/>
                  <a:pt x="1073" y="669"/>
                </a:cubicBezTo>
                <a:cubicBezTo>
                  <a:pt x="1045" y="671"/>
                  <a:pt x="1010" y="672"/>
                  <a:pt x="967" y="673"/>
                </a:cubicBezTo>
                <a:cubicBezTo>
                  <a:pt x="960" y="637"/>
                  <a:pt x="953" y="607"/>
                  <a:pt x="946" y="582"/>
                </a:cubicBezTo>
                <a:cubicBezTo>
                  <a:pt x="979" y="585"/>
                  <a:pt x="1004" y="586"/>
                  <a:pt x="1022" y="585"/>
                </a:cubicBezTo>
                <a:cubicBezTo>
                  <a:pt x="1051" y="585"/>
                  <a:pt x="1065" y="570"/>
                  <a:pt x="1065" y="540"/>
                </a:cubicBezTo>
                <a:lnTo>
                  <a:pt x="1065" y="504"/>
                </a:lnTo>
                <a:cubicBezTo>
                  <a:pt x="958" y="559"/>
                  <a:pt x="872" y="605"/>
                  <a:pt x="807" y="643"/>
                </a:cubicBezTo>
                <a:lnTo>
                  <a:pt x="760" y="550"/>
                </a:lnTo>
                <a:cubicBezTo>
                  <a:pt x="816" y="526"/>
                  <a:pt x="870" y="502"/>
                  <a:pt x="921" y="478"/>
                </a:cubicBezTo>
                <a:cubicBezTo>
                  <a:pt x="882" y="441"/>
                  <a:pt x="847" y="411"/>
                  <a:pt x="814" y="386"/>
                </a:cubicBezTo>
                <a:lnTo>
                  <a:pt x="854" y="339"/>
                </a:lnTo>
                <a:lnTo>
                  <a:pt x="763" y="339"/>
                </a:lnTo>
                <a:lnTo>
                  <a:pt x="763" y="256"/>
                </a:lnTo>
                <a:close/>
                <a:moveTo>
                  <a:pt x="1065" y="406"/>
                </a:moveTo>
                <a:lnTo>
                  <a:pt x="1065" y="339"/>
                </a:lnTo>
                <a:lnTo>
                  <a:pt x="891" y="339"/>
                </a:lnTo>
                <a:cubicBezTo>
                  <a:pt x="919" y="360"/>
                  <a:pt x="951" y="385"/>
                  <a:pt x="985" y="412"/>
                </a:cubicBezTo>
                <a:lnTo>
                  <a:pt x="927" y="475"/>
                </a:lnTo>
                <a:cubicBezTo>
                  <a:pt x="975" y="453"/>
                  <a:pt x="1021" y="430"/>
                  <a:pt x="1065" y="406"/>
                </a:cubicBezTo>
                <a:close/>
                <a:moveTo>
                  <a:pt x="1223" y="436"/>
                </a:moveTo>
                <a:cubicBezTo>
                  <a:pt x="1263" y="409"/>
                  <a:pt x="1302" y="377"/>
                  <a:pt x="1342" y="339"/>
                </a:cubicBezTo>
                <a:lnTo>
                  <a:pt x="1162" y="339"/>
                </a:lnTo>
                <a:lnTo>
                  <a:pt x="1162" y="368"/>
                </a:lnTo>
                <a:cubicBezTo>
                  <a:pt x="1180" y="393"/>
                  <a:pt x="1200" y="416"/>
                  <a:pt x="1223" y="436"/>
                </a:cubicBezTo>
                <a:close/>
                <a:moveTo>
                  <a:pt x="81" y="1076"/>
                </a:moveTo>
                <a:cubicBezTo>
                  <a:pt x="44" y="1076"/>
                  <a:pt x="26" y="1059"/>
                  <a:pt x="26" y="1025"/>
                </a:cubicBezTo>
                <a:lnTo>
                  <a:pt x="26" y="902"/>
                </a:lnTo>
                <a:cubicBezTo>
                  <a:pt x="26" y="871"/>
                  <a:pt x="44" y="856"/>
                  <a:pt x="81" y="856"/>
                </a:cubicBezTo>
                <a:lnTo>
                  <a:pt x="163" y="856"/>
                </a:lnTo>
                <a:lnTo>
                  <a:pt x="163" y="830"/>
                </a:lnTo>
                <a:lnTo>
                  <a:pt x="81" y="830"/>
                </a:lnTo>
                <a:cubicBezTo>
                  <a:pt x="27" y="830"/>
                  <a:pt x="0" y="853"/>
                  <a:pt x="0" y="901"/>
                </a:cubicBezTo>
                <a:lnTo>
                  <a:pt x="0" y="1032"/>
                </a:lnTo>
                <a:cubicBezTo>
                  <a:pt x="0" y="1080"/>
                  <a:pt x="27" y="1103"/>
                  <a:pt x="81" y="1103"/>
                </a:cubicBezTo>
                <a:lnTo>
                  <a:pt x="164" y="1103"/>
                </a:lnTo>
                <a:lnTo>
                  <a:pt x="164" y="1076"/>
                </a:lnTo>
                <a:lnTo>
                  <a:pt x="81" y="1076"/>
                </a:lnTo>
                <a:close/>
                <a:moveTo>
                  <a:pt x="323" y="1076"/>
                </a:moveTo>
                <a:lnTo>
                  <a:pt x="247" y="1076"/>
                </a:lnTo>
                <a:cubicBezTo>
                  <a:pt x="235" y="1076"/>
                  <a:pt x="230" y="1070"/>
                  <a:pt x="230" y="1059"/>
                </a:cubicBezTo>
                <a:lnTo>
                  <a:pt x="230" y="874"/>
                </a:lnTo>
                <a:cubicBezTo>
                  <a:pt x="230" y="862"/>
                  <a:pt x="235" y="856"/>
                  <a:pt x="246" y="856"/>
                </a:cubicBezTo>
                <a:lnTo>
                  <a:pt x="323" y="856"/>
                </a:lnTo>
                <a:cubicBezTo>
                  <a:pt x="334" y="856"/>
                  <a:pt x="339" y="862"/>
                  <a:pt x="339" y="875"/>
                </a:cubicBezTo>
                <a:lnTo>
                  <a:pt x="339" y="1058"/>
                </a:lnTo>
                <a:cubicBezTo>
                  <a:pt x="339" y="1070"/>
                  <a:pt x="334" y="1076"/>
                  <a:pt x="323" y="1076"/>
                </a:cubicBezTo>
                <a:close/>
                <a:moveTo>
                  <a:pt x="204" y="860"/>
                </a:moveTo>
                <a:lnTo>
                  <a:pt x="204" y="1070"/>
                </a:lnTo>
                <a:cubicBezTo>
                  <a:pt x="204" y="1092"/>
                  <a:pt x="214" y="1103"/>
                  <a:pt x="233" y="1103"/>
                </a:cubicBezTo>
                <a:lnTo>
                  <a:pt x="339" y="1103"/>
                </a:lnTo>
                <a:cubicBezTo>
                  <a:pt x="357" y="1103"/>
                  <a:pt x="367" y="1094"/>
                  <a:pt x="367" y="1075"/>
                </a:cubicBezTo>
                <a:lnTo>
                  <a:pt x="367" y="859"/>
                </a:lnTo>
                <a:cubicBezTo>
                  <a:pt x="364" y="842"/>
                  <a:pt x="355" y="832"/>
                  <a:pt x="338" y="830"/>
                </a:cubicBezTo>
                <a:lnTo>
                  <a:pt x="230" y="830"/>
                </a:lnTo>
                <a:cubicBezTo>
                  <a:pt x="213" y="830"/>
                  <a:pt x="204" y="840"/>
                  <a:pt x="204" y="860"/>
                </a:cubicBezTo>
                <a:close/>
                <a:moveTo>
                  <a:pt x="567" y="1103"/>
                </a:moveTo>
                <a:lnTo>
                  <a:pt x="567" y="859"/>
                </a:lnTo>
                <a:cubicBezTo>
                  <a:pt x="567" y="839"/>
                  <a:pt x="557" y="830"/>
                  <a:pt x="537" y="830"/>
                </a:cubicBezTo>
                <a:lnTo>
                  <a:pt x="411" y="830"/>
                </a:lnTo>
                <a:lnTo>
                  <a:pt x="411" y="859"/>
                </a:lnTo>
                <a:lnTo>
                  <a:pt x="539" y="859"/>
                </a:lnTo>
                <a:lnTo>
                  <a:pt x="539" y="1103"/>
                </a:lnTo>
                <a:lnTo>
                  <a:pt x="567" y="1103"/>
                </a:lnTo>
                <a:close/>
                <a:moveTo>
                  <a:pt x="411" y="875"/>
                </a:moveTo>
                <a:lnTo>
                  <a:pt x="411" y="1103"/>
                </a:lnTo>
                <a:lnTo>
                  <a:pt x="441" y="1103"/>
                </a:lnTo>
                <a:lnTo>
                  <a:pt x="441" y="875"/>
                </a:lnTo>
                <a:lnTo>
                  <a:pt x="411" y="875"/>
                </a:lnTo>
                <a:close/>
                <a:moveTo>
                  <a:pt x="711" y="1103"/>
                </a:moveTo>
                <a:lnTo>
                  <a:pt x="711" y="856"/>
                </a:lnTo>
                <a:lnTo>
                  <a:pt x="776" y="856"/>
                </a:lnTo>
                <a:lnTo>
                  <a:pt x="776" y="830"/>
                </a:lnTo>
                <a:lnTo>
                  <a:pt x="613" y="830"/>
                </a:lnTo>
                <a:lnTo>
                  <a:pt x="613" y="856"/>
                </a:lnTo>
                <a:lnTo>
                  <a:pt x="683" y="856"/>
                </a:lnTo>
                <a:lnTo>
                  <a:pt x="683" y="1103"/>
                </a:lnTo>
                <a:lnTo>
                  <a:pt x="711" y="1103"/>
                </a:lnTo>
                <a:close/>
                <a:moveTo>
                  <a:pt x="947" y="953"/>
                </a:moveTo>
                <a:lnTo>
                  <a:pt x="853" y="953"/>
                </a:lnTo>
                <a:lnTo>
                  <a:pt x="853" y="980"/>
                </a:lnTo>
                <a:lnTo>
                  <a:pt x="947" y="980"/>
                </a:lnTo>
                <a:lnTo>
                  <a:pt x="947" y="953"/>
                </a:lnTo>
                <a:close/>
                <a:moveTo>
                  <a:pt x="836" y="1076"/>
                </a:moveTo>
                <a:lnTo>
                  <a:pt x="836" y="856"/>
                </a:lnTo>
                <a:lnTo>
                  <a:pt x="973" y="856"/>
                </a:lnTo>
                <a:lnTo>
                  <a:pt x="973" y="830"/>
                </a:lnTo>
                <a:lnTo>
                  <a:pt x="836" y="830"/>
                </a:lnTo>
                <a:cubicBezTo>
                  <a:pt x="819" y="830"/>
                  <a:pt x="810" y="838"/>
                  <a:pt x="810" y="856"/>
                </a:cubicBezTo>
                <a:lnTo>
                  <a:pt x="810" y="1077"/>
                </a:lnTo>
                <a:cubicBezTo>
                  <a:pt x="810" y="1094"/>
                  <a:pt x="819" y="1103"/>
                  <a:pt x="836" y="1103"/>
                </a:cubicBezTo>
                <a:lnTo>
                  <a:pt x="973" y="1103"/>
                </a:lnTo>
                <a:lnTo>
                  <a:pt x="973" y="1076"/>
                </a:lnTo>
                <a:lnTo>
                  <a:pt x="836" y="1076"/>
                </a:lnTo>
                <a:close/>
                <a:moveTo>
                  <a:pt x="1163" y="1103"/>
                </a:moveTo>
                <a:lnTo>
                  <a:pt x="1163" y="859"/>
                </a:lnTo>
                <a:cubicBezTo>
                  <a:pt x="1163" y="839"/>
                  <a:pt x="1153" y="830"/>
                  <a:pt x="1132" y="830"/>
                </a:cubicBezTo>
                <a:lnTo>
                  <a:pt x="1007" y="830"/>
                </a:lnTo>
                <a:lnTo>
                  <a:pt x="1007" y="859"/>
                </a:lnTo>
                <a:lnTo>
                  <a:pt x="1134" y="859"/>
                </a:lnTo>
                <a:lnTo>
                  <a:pt x="1134" y="1103"/>
                </a:lnTo>
                <a:lnTo>
                  <a:pt x="1163" y="1103"/>
                </a:lnTo>
                <a:close/>
                <a:moveTo>
                  <a:pt x="1007" y="875"/>
                </a:moveTo>
                <a:lnTo>
                  <a:pt x="1007" y="1103"/>
                </a:lnTo>
                <a:lnTo>
                  <a:pt x="1037" y="1103"/>
                </a:lnTo>
                <a:lnTo>
                  <a:pt x="1037" y="875"/>
                </a:lnTo>
                <a:lnTo>
                  <a:pt x="1007" y="875"/>
                </a:lnTo>
                <a:close/>
                <a:moveTo>
                  <a:pt x="1306" y="1103"/>
                </a:moveTo>
                <a:lnTo>
                  <a:pt x="1306" y="856"/>
                </a:lnTo>
                <a:lnTo>
                  <a:pt x="1371" y="856"/>
                </a:lnTo>
                <a:lnTo>
                  <a:pt x="1371" y="830"/>
                </a:lnTo>
                <a:lnTo>
                  <a:pt x="1209" y="830"/>
                </a:lnTo>
                <a:lnTo>
                  <a:pt x="1209" y="856"/>
                </a:lnTo>
                <a:lnTo>
                  <a:pt x="1278" y="856"/>
                </a:lnTo>
                <a:lnTo>
                  <a:pt x="1278" y="1103"/>
                </a:lnTo>
                <a:lnTo>
                  <a:pt x="1306" y="1103"/>
                </a:lnTo>
                <a:close/>
                <a:moveTo>
                  <a:pt x="1487" y="1076"/>
                </a:moveTo>
                <a:lnTo>
                  <a:pt x="1406" y="1076"/>
                </a:lnTo>
                <a:lnTo>
                  <a:pt x="1406" y="1103"/>
                </a:lnTo>
                <a:lnTo>
                  <a:pt x="1487" y="1103"/>
                </a:lnTo>
                <a:cubicBezTo>
                  <a:pt x="1542" y="1103"/>
                  <a:pt x="1569" y="1079"/>
                  <a:pt x="1569" y="1031"/>
                </a:cubicBezTo>
                <a:cubicBezTo>
                  <a:pt x="1569" y="1002"/>
                  <a:pt x="1556" y="982"/>
                  <a:pt x="1531" y="970"/>
                </a:cubicBezTo>
                <a:lnTo>
                  <a:pt x="1468" y="940"/>
                </a:lnTo>
                <a:cubicBezTo>
                  <a:pt x="1444" y="929"/>
                  <a:pt x="1432" y="916"/>
                  <a:pt x="1432" y="902"/>
                </a:cubicBezTo>
                <a:cubicBezTo>
                  <a:pt x="1432" y="871"/>
                  <a:pt x="1450" y="856"/>
                  <a:pt x="1487" y="856"/>
                </a:cubicBezTo>
                <a:lnTo>
                  <a:pt x="1569" y="856"/>
                </a:lnTo>
                <a:lnTo>
                  <a:pt x="1569" y="830"/>
                </a:lnTo>
                <a:lnTo>
                  <a:pt x="1487" y="830"/>
                </a:lnTo>
                <a:cubicBezTo>
                  <a:pt x="1433" y="830"/>
                  <a:pt x="1406" y="853"/>
                  <a:pt x="1406" y="901"/>
                </a:cubicBezTo>
                <a:cubicBezTo>
                  <a:pt x="1406" y="923"/>
                  <a:pt x="1418" y="942"/>
                  <a:pt x="1441" y="958"/>
                </a:cubicBezTo>
                <a:cubicBezTo>
                  <a:pt x="1452" y="963"/>
                  <a:pt x="1473" y="974"/>
                  <a:pt x="1506" y="990"/>
                </a:cubicBezTo>
                <a:cubicBezTo>
                  <a:pt x="1530" y="1001"/>
                  <a:pt x="1541" y="1013"/>
                  <a:pt x="1541" y="1027"/>
                </a:cubicBezTo>
                <a:cubicBezTo>
                  <a:pt x="1541" y="1059"/>
                  <a:pt x="1523" y="1076"/>
                  <a:pt x="1487" y="1076"/>
                </a:cubicBezTo>
                <a:close/>
              </a:path>
            </a:pathLst>
          </a:custGeom>
          <a:solidFill>
            <a:schemeClr val="tx1"/>
          </a:solidFill>
          <a:ln>
            <a:noFill/>
          </a:ln>
        </p:spPr>
        <p:txBody>
          <a:bodyPr vert="horz" wrap="square" lIns="91440" tIns="45720" rIns="91440" bIns="45720" numCol="1" anchor="t" anchorCtr="0" compatLnSpc="1"/>
          <a:lstStyle/>
          <a:p>
            <a:endParaRPr lang="zh-CN" altLang="en-US" sz="2000"/>
          </a:p>
        </p:txBody>
      </p:sp>
      <p:grpSp>
        <p:nvGrpSpPr>
          <p:cNvPr id="38" name="组合 37"/>
          <p:cNvGrpSpPr/>
          <p:nvPr/>
        </p:nvGrpSpPr>
        <p:grpSpPr>
          <a:xfrm>
            <a:off x="1245706" y="2505969"/>
            <a:ext cx="1620324" cy="1620324"/>
            <a:chOff x="1245706" y="2233014"/>
            <a:chExt cx="1620324" cy="1620324"/>
          </a:xfrm>
        </p:grpSpPr>
        <p:sp>
          <p:nvSpPr>
            <p:cNvPr id="30" name="Freeform 17"/>
            <p:cNvSpPr>
              <a:spLocks noEditPoints="1"/>
            </p:cNvSpPr>
            <p:nvPr/>
          </p:nvSpPr>
          <p:spPr bwMode="auto">
            <a:xfrm>
              <a:off x="1512902" y="2470830"/>
              <a:ext cx="1087438" cy="1009650"/>
            </a:xfrm>
            <a:custGeom>
              <a:avLst/>
              <a:gdLst>
                <a:gd name="T0" fmla="*/ 756 w 1374"/>
                <a:gd name="T1" fmla="*/ 1116 h 1276"/>
                <a:gd name="T2" fmla="*/ 566 w 1374"/>
                <a:gd name="T3" fmla="*/ 1200 h 1276"/>
                <a:gd name="T4" fmla="*/ 385 w 1374"/>
                <a:gd name="T5" fmla="*/ 42 h 1276"/>
                <a:gd name="T6" fmla="*/ 425 w 1374"/>
                <a:gd name="T7" fmla="*/ 69 h 1276"/>
                <a:gd name="T8" fmla="*/ 693 w 1374"/>
                <a:gd name="T9" fmla="*/ 3 h 1276"/>
                <a:gd name="T10" fmla="*/ 343 w 1374"/>
                <a:gd name="T11" fmla="*/ 52 h 1276"/>
                <a:gd name="T12" fmla="*/ 418 w 1374"/>
                <a:gd name="T13" fmla="*/ 126 h 1276"/>
                <a:gd name="T14" fmla="*/ 402 w 1374"/>
                <a:gd name="T15" fmla="*/ 690 h 1276"/>
                <a:gd name="T16" fmla="*/ 327 w 1374"/>
                <a:gd name="T17" fmla="*/ 616 h 1276"/>
                <a:gd name="T18" fmla="*/ 343 w 1374"/>
                <a:gd name="T19" fmla="*/ 52 h 1276"/>
                <a:gd name="T20" fmla="*/ 625 w 1374"/>
                <a:gd name="T21" fmla="*/ 245 h 1276"/>
                <a:gd name="T22" fmla="*/ 946 w 1374"/>
                <a:gd name="T23" fmla="*/ 208 h 1276"/>
                <a:gd name="T24" fmla="*/ 590 w 1374"/>
                <a:gd name="T25" fmla="*/ 222 h 1276"/>
                <a:gd name="T26" fmla="*/ 608 w 1374"/>
                <a:gd name="T27" fmla="*/ 270 h 1276"/>
                <a:gd name="T28" fmla="*/ 624 w 1374"/>
                <a:gd name="T29" fmla="*/ 854 h 1276"/>
                <a:gd name="T30" fmla="*/ 548 w 1374"/>
                <a:gd name="T31" fmla="*/ 831 h 1276"/>
                <a:gd name="T32" fmla="*/ 532 w 1374"/>
                <a:gd name="T33" fmla="*/ 247 h 1276"/>
                <a:gd name="T34" fmla="*/ 653 w 1374"/>
                <a:gd name="T35" fmla="*/ 294 h 1276"/>
                <a:gd name="T36" fmla="*/ 1036 w 1374"/>
                <a:gd name="T37" fmla="*/ 294 h 1276"/>
                <a:gd name="T38" fmla="*/ 984 w 1374"/>
                <a:gd name="T39" fmla="*/ 822 h 1276"/>
                <a:gd name="T40" fmla="*/ 653 w 1374"/>
                <a:gd name="T41" fmla="*/ 294 h 1276"/>
                <a:gd name="T42" fmla="*/ 975 w 1374"/>
                <a:gd name="T43" fmla="*/ 337 h 1276"/>
                <a:gd name="T44" fmla="*/ 716 w 1374"/>
                <a:gd name="T45" fmla="*/ 487 h 1276"/>
                <a:gd name="T46" fmla="*/ 447 w 1374"/>
                <a:gd name="T47" fmla="*/ 114 h 1276"/>
                <a:gd name="T48" fmla="*/ 830 w 1374"/>
                <a:gd name="T49" fmla="*/ 114 h 1276"/>
                <a:gd name="T50" fmla="*/ 517 w 1374"/>
                <a:gd name="T51" fmla="*/ 168 h 1276"/>
                <a:gd name="T52" fmla="*/ 487 w 1374"/>
                <a:gd name="T53" fmla="*/ 680 h 1276"/>
                <a:gd name="T54" fmla="*/ 447 w 1374"/>
                <a:gd name="T55" fmla="*/ 114 h 1276"/>
                <a:gd name="T56" fmla="*/ 272 w 1374"/>
                <a:gd name="T57" fmla="*/ 382 h 1276"/>
                <a:gd name="T58" fmla="*/ 210 w 1374"/>
                <a:gd name="T59" fmla="*/ 275 h 1276"/>
                <a:gd name="T60" fmla="*/ 109 w 1374"/>
                <a:gd name="T61" fmla="*/ 946 h 1276"/>
                <a:gd name="T62" fmla="*/ 183 w 1374"/>
                <a:gd name="T63" fmla="*/ 1043 h 1276"/>
                <a:gd name="T64" fmla="*/ 0 w 1374"/>
                <a:gd name="T65" fmla="*/ 1276 h 1276"/>
                <a:gd name="T66" fmla="*/ 1374 w 1374"/>
                <a:gd name="T67" fmla="*/ 1188 h 1276"/>
                <a:gd name="T68" fmla="*/ 1257 w 1374"/>
                <a:gd name="T69" fmla="*/ 946 h 1276"/>
                <a:gd name="T70" fmla="*/ 1156 w 1374"/>
                <a:gd name="T71" fmla="*/ 275 h 1276"/>
                <a:gd name="T72" fmla="*/ 1095 w 1374"/>
                <a:gd name="T73" fmla="*/ 382 h 1276"/>
                <a:gd name="T74" fmla="*/ 1161 w 1374"/>
                <a:gd name="T75" fmla="*/ 961 h 1276"/>
                <a:gd name="T76" fmla="*/ 205 w 1374"/>
                <a:gd name="T77" fmla="*/ 382 h 1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74" h="1276">
                  <a:moveTo>
                    <a:pt x="610" y="1116"/>
                  </a:moveTo>
                  <a:lnTo>
                    <a:pt x="756" y="1116"/>
                  </a:lnTo>
                  <a:lnTo>
                    <a:pt x="807" y="1200"/>
                  </a:lnTo>
                  <a:lnTo>
                    <a:pt x="566" y="1200"/>
                  </a:lnTo>
                  <a:lnTo>
                    <a:pt x="610" y="1116"/>
                  </a:lnTo>
                  <a:close/>
                  <a:moveTo>
                    <a:pt x="385" y="42"/>
                  </a:moveTo>
                  <a:lnTo>
                    <a:pt x="420" y="65"/>
                  </a:lnTo>
                  <a:cubicBezTo>
                    <a:pt x="422" y="66"/>
                    <a:pt x="423" y="67"/>
                    <a:pt x="425" y="69"/>
                  </a:cubicBezTo>
                  <a:lnTo>
                    <a:pt x="741" y="28"/>
                  </a:lnTo>
                  <a:cubicBezTo>
                    <a:pt x="734" y="11"/>
                    <a:pt x="715" y="0"/>
                    <a:pt x="693" y="3"/>
                  </a:cubicBezTo>
                  <a:lnTo>
                    <a:pt x="385" y="42"/>
                  </a:lnTo>
                  <a:close/>
                  <a:moveTo>
                    <a:pt x="343" y="52"/>
                  </a:moveTo>
                  <a:lnTo>
                    <a:pt x="402" y="90"/>
                  </a:lnTo>
                  <a:cubicBezTo>
                    <a:pt x="411" y="96"/>
                    <a:pt x="418" y="112"/>
                    <a:pt x="418" y="126"/>
                  </a:cubicBezTo>
                  <a:lnTo>
                    <a:pt x="418" y="675"/>
                  </a:lnTo>
                  <a:cubicBezTo>
                    <a:pt x="418" y="689"/>
                    <a:pt x="411" y="696"/>
                    <a:pt x="402" y="690"/>
                  </a:cubicBezTo>
                  <a:lnTo>
                    <a:pt x="343" y="652"/>
                  </a:lnTo>
                  <a:cubicBezTo>
                    <a:pt x="334" y="646"/>
                    <a:pt x="327" y="630"/>
                    <a:pt x="327" y="616"/>
                  </a:cubicBezTo>
                  <a:lnTo>
                    <a:pt x="327" y="67"/>
                  </a:lnTo>
                  <a:cubicBezTo>
                    <a:pt x="327" y="53"/>
                    <a:pt x="334" y="46"/>
                    <a:pt x="343" y="52"/>
                  </a:cubicBezTo>
                  <a:close/>
                  <a:moveTo>
                    <a:pt x="590" y="222"/>
                  </a:moveTo>
                  <a:lnTo>
                    <a:pt x="625" y="245"/>
                  </a:lnTo>
                  <a:cubicBezTo>
                    <a:pt x="627" y="246"/>
                    <a:pt x="629" y="247"/>
                    <a:pt x="630" y="248"/>
                  </a:cubicBezTo>
                  <a:lnTo>
                    <a:pt x="946" y="208"/>
                  </a:lnTo>
                  <a:cubicBezTo>
                    <a:pt x="939" y="190"/>
                    <a:pt x="920" y="180"/>
                    <a:pt x="898" y="183"/>
                  </a:cubicBezTo>
                  <a:lnTo>
                    <a:pt x="590" y="222"/>
                  </a:lnTo>
                  <a:close/>
                  <a:moveTo>
                    <a:pt x="548" y="232"/>
                  </a:moveTo>
                  <a:lnTo>
                    <a:pt x="608" y="270"/>
                  </a:lnTo>
                  <a:cubicBezTo>
                    <a:pt x="616" y="275"/>
                    <a:pt x="624" y="292"/>
                    <a:pt x="624" y="306"/>
                  </a:cubicBezTo>
                  <a:lnTo>
                    <a:pt x="624" y="854"/>
                  </a:lnTo>
                  <a:cubicBezTo>
                    <a:pt x="624" y="868"/>
                    <a:pt x="616" y="875"/>
                    <a:pt x="608" y="869"/>
                  </a:cubicBezTo>
                  <a:lnTo>
                    <a:pt x="548" y="831"/>
                  </a:lnTo>
                  <a:cubicBezTo>
                    <a:pt x="539" y="826"/>
                    <a:pt x="532" y="810"/>
                    <a:pt x="532" y="796"/>
                  </a:cubicBezTo>
                  <a:lnTo>
                    <a:pt x="532" y="247"/>
                  </a:lnTo>
                  <a:cubicBezTo>
                    <a:pt x="532" y="233"/>
                    <a:pt x="539" y="226"/>
                    <a:pt x="548" y="232"/>
                  </a:cubicBezTo>
                  <a:close/>
                  <a:moveTo>
                    <a:pt x="653" y="294"/>
                  </a:moveTo>
                  <a:lnTo>
                    <a:pt x="984" y="251"/>
                  </a:lnTo>
                  <a:cubicBezTo>
                    <a:pt x="1012" y="247"/>
                    <a:pt x="1036" y="267"/>
                    <a:pt x="1036" y="294"/>
                  </a:cubicBezTo>
                  <a:lnTo>
                    <a:pt x="1036" y="766"/>
                  </a:lnTo>
                  <a:cubicBezTo>
                    <a:pt x="1036" y="793"/>
                    <a:pt x="1012" y="818"/>
                    <a:pt x="984" y="822"/>
                  </a:cubicBezTo>
                  <a:lnTo>
                    <a:pt x="653" y="864"/>
                  </a:lnTo>
                  <a:lnTo>
                    <a:pt x="653" y="294"/>
                  </a:lnTo>
                  <a:close/>
                  <a:moveTo>
                    <a:pt x="716" y="371"/>
                  </a:moveTo>
                  <a:lnTo>
                    <a:pt x="975" y="337"/>
                  </a:lnTo>
                  <a:lnTo>
                    <a:pt x="975" y="454"/>
                  </a:lnTo>
                  <a:lnTo>
                    <a:pt x="716" y="487"/>
                  </a:lnTo>
                  <a:lnTo>
                    <a:pt x="716" y="371"/>
                  </a:lnTo>
                  <a:close/>
                  <a:moveTo>
                    <a:pt x="447" y="114"/>
                  </a:moveTo>
                  <a:lnTo>
                    <a:pt x="778" y="72"/>
                  </a:lnTo>
                  <a:cubicBezTo>
                    <a:pt x="807" y="68"/>
                    <a:pt x="830" y="87"/>
                    <a:pt x="830" y="114"/>
                  </a:cubicBezTo>
                  <a:lnTo>
                    <a:pt x="830" y="128"/>
                  </a:lnTo>
                  <a:lnTo>
                    <a:pt x="517" y="168"/>
                  </a:lnTo>
                  <a:cubicBezTo>
                    <a:pt x="495" y="174"/>
                    <a:pt x="486" y="188"/>
                    <a:pt x="487" y="218"/>
                  </a:cubicBezTo>
                  <a:lnTo>
                    <a:pt x="487" y="680"/>
                  </a:lnTo>
                  <a:lnTo>
                    <a:pt x="447" y="685"/>
                  </a:lnTo>
                  <a:lnTo>
                    <a:pt x="447" y="114"/>
                  </a:lnTo>
                  <a:close/>
                  <a:moveTo>
                    <a:pt x="205" y="382"/>
                  </a:moveTo>
                  <a:lnTo>
                    <a:pt x="272" y="382"/>
                  </a:lnTo>
                  <a:lnTo>
                    <a:pt x="272" y="275"/>
                  </a:lnTo>
                  <a:lnTo>
                    <a:pt x="210" y="275"/>
                  </a:lnTo>
                  <a:cubicBezTo>
                    <a:pt x="155" y="275"/>
                    <a:pt x="109" y="320"/>
                    <a:pt x="109" y="376"/>
                  </a:cubicBezTo>
                  <a:lnTo>
                    <a:pt x="109" y="946"/>
                  </a:lnTo>
                  <a:cubicBezTo>
                    <a:pt x="109" y="992"/>
                    <a:pt x="140" y="1031"/>
                    <a:pt x="183" y="1043"/>
                  </a:cubicBezTo>
                  <a:lnTo>
                    <a:pt x="183" y="1043"/>
                  </a:lnTo>
                  <a:lnTo>
                    <a:pt x="0" y="1188"/>
                  </a:lnTo>
                  <a:lnTo>
                    <a:pt x="0" y="1276"/>
                  </a:lnTo>
                  <a:lnTo>
                    <a:pt x="1374" y="1276"/>
                  </a:lnTo>
                  <a:lnTo>
                    <a:pt x="1374" y="1188"/>
                  </a:lnTo>
                  <a:lnTo>
                    <a:pt x="1178" y="1045"/>
                  </a:lnTo>
                  <a:cubicBezTo>
                    <a:pt x="1223" y="1035"/>
                    <a:pt x="1257" y="994"/>
                    <a:pt x="1257" y="946"/>
                  </a:cubicBezTo>
                  <a:lnTo>
                    <a:pt x="1257" y="376"/>
                  </a:lnTo>
                  <a:cubicBezTo>
                    <a:pt x="1257" y="320"/>
                    <a:pt x="1212" y="275"/>
                    <a:pt x="1156" y="275"/>
                  </a:cubicBezTo>
                  <a:lnTo>
                    <a:pt x="1095" y="275"/>
                  </a:lnTo>
                  <a:lnTo>
                    <a:pt x="1095" y="382"/>
                  </a:lnTo>
                  <a:lnTo>
                    <a:pt x="1161" y="382"/>
                  </a:lnTo>
                  <a:lnTo>
                    <a:pt x="1161" y="961"/>
                  </a:lnTo>
                  <a:lnTo>
                    <a:pt x="205" y="961"/>
                  </a:lnTo>
                  <a:lnTo>
                    <a:pt x="205" y="382"/>
                  </a:lnTo>
                  <a:close/>
                </a:path>
              </a:pathLst>
            </a:custGeom>
            <a:solidFill>
              <a:srgbClr val="F265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椭圆 36"/>
            <p:cNvSpPr/>
            <p:nvPr/>
          </p:nvSpPr>
          <p:spPr bwMode="auto">
            <a:xfrm>
              <a:off x="1245706" y="2233014"/>
              <a:ext cx="1620324" cy="1620324"/>
            </a:xfrm>
            <a:prstGeom prst="ellipse">
              <a:avLst/>
            </a:prstGeom>
            <a:noFill/>
            <a:ln w="57150" cap="flat" cmpd="sng" algn="ctr">
              <a:solidFill>
                <a:schemeClr val="tx2"/>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grpSp>
      <p:sp>
        <p:nvSpPr>
          <p:cNvPr id="42" name="Freeform 21"/>
          <p:cNvSpPr>
            <a:spLocks noEditPoints="1"/>
          </p:cNvSpPr>
          <p:nvPr/>
        </p:nvSpPr>
        <p:spPr bwMode="auto">
          <a:xfrm>
            <a:off x="4385624" y="1440277"/>
            <a:ext cx="421507" cy="426297"/>
          </a:xfrm>
          <a:custGeom>
            <a:avLst/>
            <a:gdLst>
              <a:gd name="T0" fmla="*/ 429 w 563"/>
              <a:gd name="T1" fmla="*/ 130 h 595"/>
              <a:gd name="T2" fmla="*/ 419 w 563"/>
              <a:gd name="T3" fmla="*/ 63 h 595"/>
              <a:gd name="T4" fmla="*/ 460 w 563"/>
              <a:gd name="T5" fmla="*/ 170 h 595"/>
              <a:gd name="T6" fmla="*/ 229 w 563"/>
              <a:gd name="T7" fmla="*/ 200 h 595"/>
              <a:gd name="T8" fmla="*/ 460 w 563"/>
              <a:gd name="T9" fmla="*/ 170 h 595"/>
              <a:gd name="T10" fmla="*/ 229 w 563"/>
              <a:gd name="T11" fmla="*/ 234 h 595"/>
              <a:gd name="T12" fmla="*/ 460 w 563"/>
              <a:gd name="T13" fmla="*/ 264 h 595"/>
              <a:gd name="T14" fmla="*/ 460 w 563"/>
              <a:gd name="T15" fmla="*/ 303 h 595"/>
              <a:gd name="T16" fmla="*/ 384 w 563"/>
              <a:gd name="T17" fmla="*/ 333 h 595"/>
              <a:gd name="T18" fmla="*/ 460 w 563"/>
              <a:gd name="T19" fmla="*/ 303 h 595"/>
              <a:gd name="T20" fmla="*/ 229 w 563"/>
              <a:gd name="T21" fmla="*/ 104 h 595"/>
              <a:gd name="T22" fmla="*/ 359 w 563"/>
              <a:gd name="T23" fmla="*/ 134 h 595"/>
              <a:gd name="T24" fmla="*/ 174 w 563"/>
              <a:gd name="T25" fmla="*/ 490 h 595"/>
              <a:gd name="T26" fmla="*/ 265 w 563"/>
              <a:gd name="T27" fmla="*/ 438 h 595"/>
              <a:gd name="T28" fmla="*/ 174 w 563"/>
              <a:gd name="T29" fmla="*/ 490 h 595"/>
              <a:gd name="T30" fmla="*/ 113 w 563"/>
              <a:gd name="T31" fmla="*/ 402 h 595"/>
              <a:gd name="T32" fmla="*/ 208 w 563"/>
              <a:gd name="T33" fmla="*/ 448 h 595"/>
              <a:gd name="T34" fmla="*/ 219 w 563"/>
              <a:gd name="T35" fmla="*/ 341 h 595"/>
              <a:gd name="T36" fmla="*/ 98 w 563"/>
              <a:gd name="T37" fmla="*/ 252 h 595"/>
              <a:gd name="T38" fmla="*/ 63 w 563"/>
              <a:gd name="T39" fmla="*/ 192 h 595"/>
              <a:gd name="T40" fmla="*/ 7 w 563"/>
              <a:gd name="T41" fmla="*/ 249 h 595"/>
              <a:gd name="T42" fmla="*/ 73 w 563"/>
              <a:gd name="T43" fmla="*/ 408 h 595"/>
              <a:gd name="T44" fmla="*/ 35 w 563"/>
              <a:gd name="T45" fmla="*/ 286 h 595"/>
              <a:gd name="T46" fmla="*/ 49 w 563"/>
              <a:gd name="T47" fmla="*/ 252 h 595"/>
              <a:gd name="T48" fmla="*/ 122 w 563"/>
              <a:gd name="T49" fmla="*/ 210 h 595"/>
              <a:gd name="T50" fmla="*/ 439 w 563"/>
              <a:gd name="T51" fmla="*/ 0 h 595"/>
              <a:gd name="T52" fmla="*/ 133 w 563"/>
              <a:gd name="T53" fmla="*/ 78 h 595"/>
              <a:gd name="T54" fmla="*/ 192 w 563"/>
              <a:gd name="T55" fmla="*/ 247 h 595"/>
              <a:gd name="T56" fmla="*/ 211 w 563"/>
              <a:gd name="T57" fmla="*/ 59 h 595"/>
              <a:gd name="T58" fmla="*/ 392 w 563"/>
              <a:gd name="T59" fmla="*/ 142 h 595"/>
              <a:gd name="T60" fmla="*/ 504 w 563"/>
              <a:gd name="T61" fmla="*/ 157 h 595"/>
              <a:gd name="T62" fmla="*/ 484 w 563"/>
              <a:gd name="T63" fmla="*/ 465 h 595"/>
              <a:gd name="T64" fmla="*/ 318 w 563"/>
              <a:gd name="T65" fmla="*/ 524 h 595"/>
              <a:gd name="T66" fmla="*/ 563 w 563"/>
              <a:gd name="T67" fmla="*/ 446 h 595"/>
              <a:gd name="T68" fmla="*/ 439 w 563"/>
              <a:gd name="T6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3" h="595">
                <a:moveTo>
                  <a:pt x="486" y="130"/>
                </a:moveTo>
                <a:lnTo>
                  <a:pt x="429" y="130"/>
                </a:lnTo>
                <a:cubicBezTo>
                  <a:pt x="424" y="130"/>
                  <a:pt x="419" y="125"/>
                  <a:pt x="419" y="120"/>
                </a:cubicBezTo>
                <a:lnTo>
                  <a:pt x="419" y="63"/>
                </a:lnTo>
                <a:lnTo>
                  <a:pt x="486" y="130"/>
                </a:lnTo>
                <a:close/>
                <a:moveTo>
                  <a:pt x="460" y="170"/>
                </a:moveTo>
                <a:lnTo>
                  <a:pt x="229" y="170"/>
                </a:lnTo>
                <a:lnTo>
                  <a:pt x="229" y="200"/>
                </a:lnTo>
                <a:lnTo>
                  <a:pt x="460" y="200"/>
                </a:lnTo>
                <a:lnTo>
                  <a:pt x="460" y="170"/>
                </a:lnTo>
                <a:close/>
                <a:moveTo>
                  <a:pt x="460" y="234"/>
                </a:moveTo>
                <a:lnTo>
                  <a:pt x="229" y="234"/>
                </a:lnTo>
                <a:lnTo>
                  <a:pt x="229" y="264"/>
                </a:lnTo>
                <a:lnTo>
                  <a:pt x="460" y="264"/>
                </a:lnTo>
                <a:lnTo>
                  <a:pt x="460" y="234"/>
                </a:lnTo>
                <a:close/>
                <a:moveTo>
                  <a:pt x="460" y="303"/>
                </a:moveTo>
                <a:lnTo>
                  <a:pt x="384" y="303"/>
                </a:lnTo>
                <a:lnTo>
                  <a:pt x="384" y="333"/>
                </a:lnTo>
                <a:lnTo>
                  <a:pt x="460" y="333"/>
                </a:lnTo>
                <a:lnTo>
                  <a:pt x="460" y="303"/>
                </a:lnTo>
                <a:close/>
                <a:moveTo>
                  <a:pt x="359" y="104"/>
                </a:moveTo>
                <a:lnTo>
                  <a:pt x="229" y="104"/>
                </a:lnTo>
                <a:lnTo>
                  <a:pt x="229" y="134"/>
                </a:lnTo>
                <a:lnTo>
                  <a:pt x="359" y="134"/>
                </a:lnTo>
                <a:lnTo>
                  <a:pt x="359" y="104"/>
                </a:lnTo>
                <a:close/>
                <a:moveTo>
                  <a:pt x="174" y="490"/>
                </a:moveTo>
                <a:cubicBezTo>
                  <a:pt x="226" y="553"/>
                  <a:pt x="279" y="595"/>
                  <a:pt x="291" y="588"/>
                </a:cubicBezTo>
                <a:cubicBezTo>
                  <a:pt x="303" y="581"/>
                  <a:pt x="293" y="515"/>
                  <a:pt x="265" y="438"/>
                </a:cubicBezTo>
                <a:cubicBezTo>
                  <a:pt x="250" y="448"/>
                  <a:pt x="236" y="457"/>
                  <a:pt x="220" y="466"/>
                </a:cubicBezTo>
                <a:cubicBezTo>
                  <a:pt x="205" y="475"/>
                  <a:pt x="190" y="483"/>
                  <a:pt x="174" y="490"/>
                </a:cubicBezTo>
                <a:close/>
                <a:moveTo>
                  <a:pt x="54" y="274"/>
                </a:moveTo>
                <a:cubicBezTo>
                  <a:pt x="64" y="309"/>
                  <a:pt x="85" y="353"/>
                  <a:pt x="113" y="402"/>
                </a:cubicBezTo>
                <a:cubicBezTo>
                  <a:pt x="127" y="427"/>
                  <a:pt x="144" y="451"/>
                  <a:pt x="161" y="473"/>
                </a:cubicBezTo>
                <a:cubicBezTo>
                  <a:pt x="176" y="465"/>
                  <a:pt x="192" y="457"/>
                  <a:pt x="208" y="448"/>
                </a:cubicBezTo>
                <a:cubicBezTo>
                  <a:pt x="225" y="439"/>
                  <a:pt x="241" y="428"/>
                  <a:pt x="256" y="417"/>
                </a:cubicBezTo>
                <a:cubicBezTo>
                  <a:pt x="246" y="392"/>
                  <a:pt x="234" y="366"/>
                  <a:pt x="219" y="341"/>
                </a:cubicBezTo>
                <a:cubicBezTo>
                  <a:pt x="191" y="292"/>
                  <a:pt x="163" y="252"/>
                  <a:pt x="138" y="226"/>
                </a:cubicBezTo>
                <a:cubicBezTo>
                  <a:pt x="125" y="234"/>
                  <a:pt x="112" y="244"/>
                  <a:pt x="98" y="252"/>
                </a:cubicBezTo>
                <a:cubicBezTo>
                  <a:pt x="83" y="260"/>
                  <a:pt x="69" y="267"/>
                  <a:pt x="54" y="274"/>
                </a:cubicBezTo>
                <a:close/>
                <a:moveTo>
                  <a:pt x="63" y="192"/>
                </a:moveTo>
                <a:cubicBezTo>
                  <a:pt x="55" y="197"/>
                  <a:pt x="50" y="205"/>
                  <a:pt x="48" y="215"/>
                </a:cubicBezTo>
                <a:cubicBezTo>
                  <a:pt x="33" y="219"/>
                  <a:pt x="18" y="229"/>
                  <a:pt x="7" y="249"/>
                </a:cubicBezTo>
                <a:cubicBezTo>
                  <a:pt x="0" y="265"/>
                  <a:pt x="2" y="289"/>
                  <a:pt x="12" y="307"/>
                </a:cubicBezTo>
                <a:cubicBezTo>
                  <a:pt x="29" y="338"/>
                  <a:pt x="52" y="377"/>
                  <a:pt x="73" y="408"/>
                </a:cubicBezTo>
                <a:cubicBezTo>
                  <a:pt x="86" y="413"/>
                  <a:pt x="83" y="386"/>
                  <a:pt x="78" y="379"/>
                </a:cubicBezTo>
                <a:cubicBezTo>
                  <a:pt x="62" y="354"/>
                  <a:pt x="48" y="331"/>
                  <a:pt x="35" y="286"/>
                </a:cubicBezTo>
                <a:cubicBezTo>
                  <a:pt x="32" y="265"/>
                  <a:pt x="41" y="256"/>
                  <a:pt x="48" y="246"/>
                </a:cubicBezTo>
                <a:cubicBezTo>
                  <a:pt x="48" y="248"/>
                  <a:pt x="48" y="250"/>
                  <a:pt x="49" y="252"/>
                </a:cubicBezTo>
                <a:cubicBezTo>
                  <a:pt x="61" y="247"/>
                  <a:pt x="73" y="240"/>
                  <a:pt x="86" y="234"/>
                </a:cubicBezTo>
                <a:cubicBezTo>
                  <a:pt x="98" y="227"/>
                  <a:pt x="110" y="218"/>
                  <a:pt x="122" y="210"/>
                </a:cubicBezTo>
                <a:cubicBezTo>
                  <a:pt x="99" y="190"/>
                  <a:pt x="79" y="183"/>
                  <a:pt x="63" y="192"/>
                </a:cubicBezTo>
                <a:close/>
                <a:moveTo>
                  <a:pt x="439" y="0"/>
                </a:moveTo>
                <a:lnTo>
                  <a:pt x="211" y="0"/>
                </a:lnTo>
                <a:cubicBezTo>
                  <a:pt x="168" y="0"/>
                  <a:pt x="133" y="35"/>
                  <a:pt x="133" y="78"/>
                </a:cubicBezTo>
                <a:lnTo>
                  <a:pt x="133" y="183"/>
                </a:lnTo>
                <a:cubicBezTo>
                  <a:pt x="158" y="203"/>
                  <a:pt x="173" y="221"/>
                  <a:pt x="192" y="247"/>
                </a:cubicBezTo>
                <a:lnTo>
                  <a:pt x="192" y="78"/>
                </a:lnTo>
                <a:cubicBezTo>
                  <a:pt x="192" y="68"/>
                  <a:pt x="201" y="59"/>
                  <a:pt x="211" y="59"/>
                </a:cubicBezTo>
                <a:lnTo>
                  <a:pt x="392" y="59"/>
                </a:lnTo>
                <a:lnTo>
                  <a:pt x="392" y="142"/>
                </a:lnTo>
                <a:cubicBezTo>
                  <a:pt x="392" y="150"/>
                  <a:pt x="399" y="157"/>
                  <a:pt x="407" y="157"/>
                </a:cubicBezTo>
                <a:lnTo>
                  <a:pt x="504" y="157"/>
                </a:lnTo>
                <a:lnTo>
                  <a:pt x="504" y="446"/>
                </a:lnTo>
                <a:cubicBezTo>
                  <a:pt x="504" y="457"/>
                  <a:pt x="495" y="465"/>
                  <a:pt x="484" y="465"/>
                </a:cubicBezTo>
                <a:lnTo>
                  <a:pt x="303" y="465"/>
                </a:lnTo>
                <a:cubicBezTo>
                  <a:pt x="309" y="485"/>
                  <a:pt x="315" y="505"/>
                  <a:pt x="318" y="524"/>
                </a:cubicBezTo>
                <a:lnTo>
                  <a:pt x="484" y="524"/>
                </a:lnTo>
                <a:cubicBezTo>
                  <a:pt x="528" y="524"/>
                  <a:pt x="563" y="489"/>
                  <a:pt x="563" y="446"/>
                </a:cubicBezTo>
                <a:lnTo>
                  <a:pt x="563" y="124"/>
                </a:lnTo>
                <a:lnTo>
                  <a:pt x="439"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43" name="Freeform 22"/>
          <p:cNvSpPr>
            <a:spLocks noEditPoints="1"/>
          </p:cNvSpPr>
          <p:nvPr/>
        </p:nvSpPr>
        <p:spPr bwMode="auto">
          <a:xfrm>
            <a:off x="4416050" y="2350972"/>
            <a:ext cx="445456" cy="426297"/>
          </a:xfrm>
          <a:custGeom>
            <a:avLst/>
            <a:gdLst>
              <a:gd name="T0" fmla="*/ 422 w 595"/>
              <a:gd name="T1" fmla="*/ 297 h 595"/>
              <a:gd name="T2" fmla="*/ 318 w 595"/>
              <a:gd name="T3" fmla="*/ 231 h 595"/>
              <a:gd name="T4" fmla="*/ 178 w 595"/>
              <a:gd name="T5" fmla="*/ 264 h 595"/>
              <a:gd name="T6" fmla="*/ 351 w 595"/>
              <a:gd name="T7" fmla="*/ 410 h 595"/>
              <a:gd name="T8" fmla="*/ 529 w 595"/>
              <a:gd name="T9" fmla="*/ 469 h 595"/>
              <a:gd name="T10" fmla="*/ 518 w 595"/>
              <a:gd name="T11" fmla="*/ 242 h 595"/>
              <a:gd name="T12" fmla="*/ 485 w 595"/>
              <a:gd name="T13" fmla="*/ 205 h 595"/>
              <a:gd name="T14" fmla="*/ 499 w 595"/>
              <a:gd name="T15" fmla="*/ 176 h 595"/>
              <a:gd name="T16" fmla="*/ 521 w 595"/>
              <a:gd name="T17" fmla="*/ 100 h 595"/>
              <a:gd name="T18" fmla="*/ 434 w 595"/>
              <a:gd name="T19" fmla="*/ 83 h 595"/>
              <a:gd name="T20" fmla="*/ 376 w 595"/>
              <a:gd name="T21" fmla="*/ 108 h 595"/>
              <a:gd name="T22" fmla="*/ 354 w 595"/>
              <a:gd name="T23" fmla="*/ 69 h 595"/>
              <a:gd name="T24" fmla="*/ 316 w 595"/>
              <a:gd name="T25" fmla="*/ 0 h 595"/>
              <a:gd name="T26" fmla="*/ 243 w 595"/>
              <a:gd name="T27" fmla="*/ 49 h 595"/>
              <a:gd name="T28" fmla="*/ 243 w 595"/>
              <a:gd name="T29" fmla="*/ 78 h 595"/>
              <a:gd name="T30" fmla="*/ 242 w 595"/>
              <a:gd name="T31" fmla="*/ 81 h 595"/>
              <a:gd name="T32" fmla="*/ 240 w 595"/>
              <a:gd name="T33" fmla="*/ 87 h 595"/>
              <a:gd name="T34" fmla="*/ 239 w 595"/>
              <a:gd name="T35" fmla="*/ 91 h 595"/>
              <a:gd name="T36" fmla="*/ 183 w 595"/>
              <a:gd name="T37" fmla="*/ 103 h 595"/>
              <a:gd name="T38" fmla="*/ 154 w 595"/>
              <a:gd name="T39" fmla="*/ 74 h 595"/>
              <a:gd name="T40" fmla="*/ 75 w 595"/>
              <a:gd name="T41" fmla="*/ 152 h 595"/>
              <a:gd name="T42" fmla="*/ 104 w 595"/>
              <a:gd name="T43" fmla="*/ 182 h 595"/>
              <a:gd name="T44" fmla="*/ 107 w 595"/>
              <a:gd name="T45" fmla="*/ 187 h 595"/>
              <a:gd name="T46" fmla="*/ 109 w 595"/>
              <a:gd name="T47" fmla="*/ 192 h 595"/>
              <a:gd name="T48" fmla="*/ 111 w 595"/>
              <a:gd name="T49" fmla="*/ 196 h 595"/>
              <a:gd name="T50" fmla="*/ 100 w 595"/>
              <a:gd name="T51" fmla="*/ 231 h 595"/>
              <a:gd name="T52" fmla="*/ 50 w 595"/>
              <a:gd name="T53" fmla="*/ 241 h 595"/>
              <a:gd name="T54" fmla="*/ 0 w 595"/>
              <a:gd name="T55" fmla="*/ 314 h 595"/>
              <a:gd name="T56" fmla="*/ 78 w 595"/>
              <a:gd name="T57" fmla="*/ 353 h 595"/>
              <a:gd name="T58" fmla="*/ 85 w 595"/>
              <a:gd name="T59" fmla="*/ 354 h 595"/>
              <a:gd name="T60" fmla="*/ 103 w 595"/>
              <a:gd name="T61" fmla="*/ 413 h 595"/>
              <a:gd name="T62" fmla="*/ 83 w 595"/>
              <a:gd name="T63" fmla="*/ 433 h 595"/>
              <a:gd name="T64" fmla="*/ 99 w 595"/>
              <a:gd name="T65" fmla="*/ 520 h 595"/>
              <a:gd name="T66" fmla="*/ 181 w 595"/>
              <a:gd name="T67" fmla="*/ 492 h 595"/>
              <a:gd name="T68" fmla="*/ 184 w 595"/>
              <a:gd name="T69" fmla="*/ 490 h 595"/>
              <a:gd name="T70" fmla="*/ 189 w 595"/>
              <a:gd name="T71" fmla="*/ 487 h 595"/>
              <a:gd name="T72" fmla="*/ 193 w 595"/>
              <a:gd name="T73" fmla="*/ 486 h 595"/>
              <a:gd name="T74" fmla="*/ 197 w 595"/>
              <a:gd name="T75" fmla="*/ 485 h 595"/>
              <a:gd name="T76" fmla="*/ 203 w 595"/>
              <a:gd name="T77" fmla="*/ 484 h 595"/>
              <a:gd name="T78" fmla="*/ 241 w 595"/>
              <a:gd name="T79" fmla="*/ 525 h 595"/>
              <a:gd name="T80" fmla="*/ 280 w 595"/>
              <a:gd name="T81" fmla="*/ 595 h 595"/>
              <a:gd name="T82" fmla="*/ 353 w 595"/>
              <a:gd name="T83" fmla="*/ 546 h 595"/>
              <a:gd name="T84" fmla="*/ 353 w 595"/>
              <a:gd name="T85" fmla="*/ 517 h 595"/>
              <a:gd name="T86" fmla="*/ 363 w 595"/>
              <a:gd name="T87" fmla="*/ 496 h 595"/>
              <a:gd name="T88" fmla="*/ 373 w 595"/>
              <a:gd name="T89" fmla="*/ 489 h 595"/>
              <a:gd name="T90" fmla="*/ 376 w 595"/>
              <a:gd name="T91" fmla="*/ 487 h 595"/>
              <a:gd name="T92" fmla="*/ 135 w 595"/>
              <a:gd name="T93" fmla="*/ 297 h 595"/>
              <a:gd name="T94" fmla="*/ 454 w 595"/>
              <a:gd name="T95" fmla="*/ 342 h 595"/>
              <a:gd name="T96" fmla="*/ 507 w 595"/>
              <a:gd name="T97" fmla="*/ 356 h 595"/>
              <a:gd name="T98" fmla="*/ 545 w 595"/>
              <a:gd name="T99" fmla="*/ 354 h 595"/>
              <a:gd name="T100" fmla="*/ 595 w 595"/>
              <a:gd name="T101" fmla="*/ 281 h 595"/>
              <a:gd name="T102" fmla="*/ 497 w 595"/>
              <a:gd name="T103" fmla="*/ 517 h 595"/>
              <a:gd name="T104" fmla="*/ 518 w 595"/>
              <a:gd name="T105" fmla="*/ 496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95" h="595">
                <a:moveTo>
                  <a:pt x="529" y="469"/>
                </a:moveTo>
                <a:lnTo>
                  <a:pt x="410" y="351"/>
                </a:lnTo>
                <a:cubicBezTo>
                  <a:pt x="418" y="334"/>
                  <a:pt x="422" y="317"/>
                  <a:pt x="422" y="297"/>
                </a:cubicBezTo>
                <a:cubicBezTo>
                  <a:pt x="422" y="229"/>
                  <a:pt x="366" y="173"/>
                  <a:pt x="298" y="173"/>
                </a:cubicBezTo>
                <a:cubicBezTo>
                  <a:pt x="286" y="173"/>
                  <a:pt x="275" y="175"/>
                  <a:pt x="265" y="178"/>
                </a:cubicBezTo>
                <a:lnTo>
                  <a:pt x="318" y="231"/>
                </a:lnTo>
                <a:cubicBezTo>
                  <a:pt x="340" y="253"/>
                  <a:pt x="338" y="290"/>
                  <a:pt x="314" y="314"/>
                </a:cubicBezTo>
                <a:cubicBezTo>
                  <a:pt x="290" y="338"/>
                  <a:pt x="253" y="339"/>
                  <a:pt x="231" y="317"/>
                </a:cubicBezTo>
                <a:lnTo>
                  <a:pt x="178" y="264"/>
                </a:lnTo>
                <a:cubicBezTo>
                  <a:pt x="175" y="275"/>
                  <a:pt x="174" y="286"/>
                  <a:pt x="174" y="297"/>
                </a:cubicBezTo>
                <a:cubicBezTo>
                  <a:pt x="174" y="366"/>
                  <a:pt x="229" y="422"/>
                  <a:pt x="298" y="422"/>
                </a:cubicBezTo>
                <a:cubicBezTo>
                  <a:pt x="317" y="422"/>
                  <a:pt x="335" y="417"/>
                  <a:pt x="351" y="410"/>
                </a:cubicBezTo>
                <a:lnTo>
                  <a:pt x="470" y="528"/>
                </a:lnTo>
                <a:cubicBezTo>
                  <a:pt x="485" y="543"/>
                  <a:pt x="511" y="542"/>
                  <a:pt x="527" y="526"/>
                </a:cubicBezTo>
                <a:cubicBezTo>
                  <a:pt x="543" y="509"/>
                  <a:pt x="544" y="484"/>
                  <a:pt x="529" y="469"/>
                </a:cubicBezTo>
                <a:close/>
                <a:moveTo>
                  <a:pt x="558" y="242"/>
                </a:moveTo>
                <a:lnTo>
                  <a:pt x="546" y="242"/>
                </a:lnTo>
                <a:lnTo>
                  <a:pt x="518" y="242"/>
                </a:lnTo>
                <a:cubicBezTo>
                  <a:pt x="512" y="242"/>
                  <a:pt x="506" y="240"/>
                  <a:pt x="502" y="237"/>
                </a:cubicBezTo>
                <a:cubicBezTo>
                  <a:pt x="502" y="236"/>
                  <a:pt x="501" y="236"/>
                  <a:pt x="501" y="236"/>
                </a:cubicBezTo>
                <a:cubicBezTo>
                  <a:pt x="491" y="230"/>
                  <a:pt x="485" y="218"/>
                  <a:pt x="485" y="205"/>
                </a:cubicBezTo>
                <a:cubicBezTo>
                  <a:pt x="485" y="201"/>
                  <a:pt x="485" y="197"/>
                  <a:pt x="486" y="194"/>
                </a:cubicBezTo>
                <a:cubicBezTo>
                  <a:pt x="488" y="189"/>
                  <a:pt x="490" y="186"/>
                  <a:pt x="493" y="182"/>
                </a:cubicBezTo>
                <a:lnTo>
                  <a:pt x="499" y="176"/>
                </a:lnTo>
                <a:lnTo>
                  <a:pt x="513" y="162"/>
                </a:lnTo>
                <a:lnTo>
                  <a:pt x="521" y="154"/>
                </a:lnTo>
                <a:cubicBezTo>
                  <a:pt x="533" y="138"/>
                  <a:pt x="533" y="116"/>
                  <a:pt x="521" y="100"/>
                </a:cubicBezTo>
                <a:lnTo>
                  <a:pt x="496" y="75"/>
                </a:lnTo>
                <a:cubicBezTo>
                  <a:pt x="481" y="63"/>
                  <a:pt x="459" y="63"/>
                  <a:pt x="443" y="75"/>
                </a:cubicBezTo>
                <a:lnTo>
                  <a:pt x="434" y="83"/>
                </a:lnTo>
                <a:lnTo>
                  <a:pt x="414" y="103"/>
                </a:lnTo>
                <a:lnTo>
                  <a:pt x="414" y="103"/>
                </a:lnTo>
                <a:cubicBezTo>
                  <a:pt x="403" y="112"/>
                  <a:pt x="389" y="113"/>
                  <a:pt x="376" y="108"/>
                </a:cubicBezTo>
                <a:cubicBezTo>
                  <a:pt x="372" y="106"/>
                  <a:pt x="368" y="104"/>
                  <a:pt x="365" y="100"/>
                </a:cubicBezTo>
                <a:cubicBezTo>
                  <a:pt x="358" y="94"/>
                  <a:pt x="355" y="86"/>
                  <a:pt x="354" y="78"/>
                </a:cubicBezTo>
                <a:lnTo>
                  <a:pt x="354" y="69"/>
                </a:lnTo>
                <a:lnTo>
                  <a:pt x="354" y="50"/>
                </a:lnTo>
                <a:lnTo>
                  <a:pt x="354" y="38"/>
                </a:lnTo>
                <a:cubicBezTo>
                  <a:pt x="351" y="18"/>
                  <a:pt x="336" y="2"/>
                  <a:pt x="316" y="0"/>
                </a:cubicBezTo>
                <a:lnTo>
                  <a:pt x="281" y="0"/>
                </a:lnTo>
                <a:cubicBezTo>
                  <a:pt x="261" y="2"/>
                  <a:pt x="245" y="18"/>
                  <a:pt x="243" y="37"/>
                </a:cubicBezTo>
                <a:lnTo>
                  <a:pt x="243" y="49"/>
                </a:lnTo>
                <a:lnTo>
                  <a:pt x="243" y="69"/>
                </a:lnTo>
                <a:lnTo>
                  <a:pt x="243" y="78"/>
                </a:lnTo>
                <a:lnTo>
                  <a:pt x="243" y="78"/>
                </a:lnTo>
                <a:lnTo>
                  <a:pt x="243" y="78"/>
                </a:lnTo>
                <a:cubicBezTo>
                  <a:pt x="242" y="79"/>
                  <a:pt x="242" y="80"/>
                  <a:pt x="242" y="81"/>
                </a:cubicBezTo>
                <a:cubicBezTo>
                  <a:pt x="242" y="81"/>
                  <a:pt x="242" y="81"/>
                  <a:pt x="242" y="81"/>
                </a:cubicBezTo>
                <a:cubicBezTo>
                  <a:pt x="242" y="82"/>
                  <a:pt x="242" y="83"/>
                  <a:pt x="241" y="84"/>
                </a:cubicBezTo>
                <a:cubicBezTo>
                  <a:pt x="241" y="84"/>
                  <a:pt x="241" y="84"/>
                  <a:pt x="241" y="84"/>
                </a:cubicBezTo>
                <a:cubicBezTo>
                  <a:pt x="241" y="85"/>
                  <a:pt x="240" y="86"/>
                  <a:pt x="240" y="87"/>
                </a:cubicBezTo>
                <a:cubicBezTo>
                  <a:pt x="240" y="87"/>
                  <a:pt x="240" y="87"/>
                  <a:pt x="240" y="87"/>
                </a:cubicBezTo>
                <a:cubicBezTo>
                  <a:pt x="240" y="89"/>
                  <a:pt x="239" y="90"/>
                  <a:pt x="239" y="90"/>
                </a:cubicBezTo>
                <a:cubicBezTo>
                  <a:pt x="239" y="90"/>
                  <a:pt x="239" y="91"/>
                  <a:pt x="239" y="91"/>
                </a:cubicBezTo>
                <a:cubicBezTo>
                  <a:pt x="236" y="95"/>
                  <a:pt x="233" y="99"/>
                  <a:pt x="230" y="102"/>
                </a:cubicBezTo>
                <a:cubicBezTo>
                  <a:pt x="223" y="107"/>
                  <a:pt x="215" y="111"/>
                  <a:pt x="206" y="111"/>
                </a:cubicBezTo>
                <a:cubicBezTo>
                  <a:pt x="197" y="111"/>
                  <a:pt x="189" y="108"/>
                  <a:pt x="183" y="103"/>
                </a:cubicBezTo>
                <a:lnTo>
                  <a:pt x="176" y="96"/>
                </a:lnTo>
                <a:lnTo>
                  <a:pt x="162" y="82"/>
                </a:lnTo>
                <a:lnTo>
                  <a:pt x="154" y="74"/>
                </a:lnTo>
                <a:cubicBezTo>
                  <a:pt x="138" y="62"/>
                  <a:pt x="116" y="62"/>
                  <a:pt x="100" y="74"/>
                </a:cubicBezTo>
                <a:lnTo>
                  <a:pt x="76" y="99"/>
                </a:lnTo>
                <a:cubicBezTo>
                  <a:pt x="63" y="114"/>
                  <a:pt x="63" y="137"/>
                  <a:pt x="75" y="152"/>
                </a:cubicBezTo>
                <a:lnTo>
                  <a:pt x="83" y="161"/>
                </a:lnTo>
                <a:lnTo>
                  <a:pt x="103" y="181"/>
                </a:lnTo>
                <a:cubicBezTo>
                  <a:pt x="104" y="182"/>
                  <a:pt x="104" y="182"/>
                  <a:pt x="104" y="182"/>
                </a:cubicBezTo>
                <a:cubicBezTo>
                  <a:pt x="105" y="183"/>
                  <a:pt x="105" y="183"/>
                  <a:pt x="105" y="184"/>
                </a:cubicBezTo>
                <a:cubicBezTo>
                  <a:pt x="106" y="184"/>
                  <a:pt x="106" y="185"/>
                  <a:pt x="106" y="186"/>
                </a:cubicBezTo>
                <a:cubicBezTo>
                  <a:pt x="107" y="186"/>
                  <a:pt x="107" y="186"/>
                  <a:pt x="107" y="187"/>
                </a:cubicBezTo>
                <a:cubicBezTo>
                  <a:pt x="107" y="187"/>
                  <a:pt x="108" y="188"/>
                  <a:pt x="108" y="189"/>
                </a:cubicBezTo>
                <a:cubicBezTo>
                  <a:pt x="108" y="189"/>
                  <a:pt x="108" y="189"/>
                  <a:pt x="109" y="190"/>
                </a:cubicBezTo>
                <a:cubicBezTo>
                  <a:pt x="109" y="191"/>
                  <a:pt x="109" y="191"/>
                  <a:pt x="109" y="192"/>
                </a:cubicBezTo>
                <a:cubicBezTo>
                  <a:pt x="109" y="192"/>
                  <a:pt x="110" y="193"/>
                  <a:pt x="110" y="193"/>
                </a:cubicBezTo>
                <a:cubicBezTo>
                  <a:pt x="110" y="194"/>
                  <a:pt x="110" y="195"/>
                  <a:pt x="111" y="196"/>
                </a:cubicBezTo>
                <a:cubicBezTo>
                  <a:pt x="111" y="196"/>
                  <a:pt x="111" y="196"/>
                  <a:pt x="111" y="196"/>
                </a:cubicBezTo>
                <a:cubicBezTo>
                  <a:pt x="111" y="197"/>
                  <a:pt x="111" y="198"/>
                  <a:pt x="111" y="200"/>
                </a:cubicBezTo>
                <a:cubicBezTo>
                  <a:pt x="111" y="200"/>
                  <a:pt x="111" y="200"/>
                  <a:pt x="111" y="200"/>
                </a:cubicBezTo>
                <a:cubicBezTo>
                  <a:pt x="112" y="211"/>
                  <a:pt x="109" y="222"/>
                  <a:pt x="100" y="231"/>
                </a:cubicBezTo>
                <a:cubicBezTo>
                  <a:pt x="94" y="237"/>
                  <a:pt x="87" y="240"/>
                  <a:pt x="78" y="241"/>
                </a:cubicBezTo>
                <a:lnTo>
                  <a:pt x="70" y="241"/>
                </a:lnTo>
                <a:lnTo>
                  <a:pt x="50" y="241"/>
                </a:lnTo>
                <a:lnTo>
                  <a:pt x="38" y="241"/>
                </a:lnTo>
                <a:cubicBezTo>
                  <a:pt x="18" y="244"/>
                  <a:pt x="3" y="259"/>
                  <a:pt x="0" y="279"/>
                </a:cubicBezTo>
                <a:lnTo>
                  <a:pt x="0" y="314"/>
                </a:lnTo>
                <a:cubicBezTo>
                  <a:pt x="2" y="334"/>
                  <a:pt x="18" y="350"/>
                  <a:pt x="38" y="352"/>
                </a:cubicBezTo>
                <a:lnTo>
                  <a:pt x="50" y="353"/>
                </a:lnTo>
                <a:lnTo>
                  <a:pt x="78" y="353"/>
                </a:lnTo>
                <a:cubicBezTo>
                  <a:pt x="79" y="353"/>
                  <a:pt x="80" y="353"/>
                  <a:pt x="81" y="353"/>
                </a:cubicBezTo>
                <a:cubicBezTo>
                  <a:pt x="82" y="353"/>
                  <a:pt x="82" y="353"/>
                  <a:pt x="82" y="353"/>
                </a:cubicBezTo>
                <a:cubicBezTo>
                  <a:pt x="83" y="354"/>
                  <a:pt x="84" y="354"/>
                  <a:pt x="85" y="354"/>
                </a:cubicBezTo>
                <a:cubicBezTo>
                  <a:pt x="100" y="359"/>
                  <a:pt x="111" y="373"/>
                  <a:pt x="111" y="390"/>
                </a:cubicBezTo>
                <a:lnTo>
                  <a:pt x="111" y="390"/>
                </a:lnTo>
                <a:cubicBezTo>
                  <a:pt x="111" y="398"/>
                  <a:pt x="108" y="406"/>
                  <a:pt x="103" y="413"/>
                </a:cubicBezTo>
                <a:lnTo>
                  <a:pt x="97" y="419"/>
                </a:lnTo>
                <a:lnTo>
                  <a:pt x="97" y="419"/>
                </a:lnTo>
                <a:lnTo>
                  <a:pt x="83" y="433"/>
                </a:lnTo>
                <a:lnTo>
                  <a:pt x="74" y="441"/>
                </a:lnTo>
                <a:cubicBezTo>
                  <a:pt x="62" y="457"/>
                  <a:pt x="62" y="479"/>
                  <a:pt x="75" y="495"/>
                </a:cubicBezTo>
                <a:lnTo>
                  <a:pt x="99" y="520"/>
                </a:lnTo>
                <a:cubicBezTo>
                  <a:pt x="115" y="532"/>
                  <a:pt x="137" y="532"/>
                  <a:pt x="153" y="520"/>
                </a:cubicBezTo>
                <a:lnTo>
                  <a:pt x="161" y="512"/>
                </a:lnTo>
                <a:lnTo>
                  <a:pt x="181" y="492"/>
                </a:lnTo>
                <a:lnTo>
                  <a:pt x="181" y="492"/>
                </a:lnTo>
                <a:cubicBezTo>
                  <a:pt x="181" y="492"/>
                  <a:pt x="182" y="492"/>
                  <a:pt x="182" y="492"/>
                </a:cubicBezTo>
                <a:cubicBezTo>
                  <a:pt x="183" y="491"/>
                  <a:pt x="183" y="490"/>
                  <a:pt x="184" y="490"/>
                </a:cubicBezTo>
                <a:cubicBezTo>
                  <a:pt x="185" y="490"/>
                  <a:pt x="185" y="489"/>
                  <a:pt x="185" y="489"/>
                </a:cubicBezTo>
                <a:cubicBezTo>
                  <a:pt x="186" y="489"/>
                  <a:pt x="187" y="488"/>
                  <a:pt x="187" y="488"/>
                </a:cubicBezTo>
                <a:cubicBezTo>
                  <a:pt x="188" y="488"/>
                  <a:pt x="189" y="487"/>
                  <a:pt x="189" y="487"/>
                </a:cubicBezTo>
                <a:cubicBezTo>
                  <a:pt x="189" y="487"/>
                  <a:pt x="190" y="487"/>
                  <a:pt x="190" y="487"/>
                </a:cubicBezTo>
                <a:cubicBezTo>
                  <a:pt x="191" y="486"/>
                  <a:pt x="192" y="486"/>
                  <a:pt x="193" y="486"/>
                </a:cubicBezTo>
                <a:cubicBezTo>
                  <a:pt x="193" y="486"/>
                  <a:pt x="193" y="486"/>
                  <a:pt x="193" y="486"/>
                </a:cubicBezTo>
                <a:cubicBezTo>
                  <a:pt x="193" y="486"/>
                  <a:pt x="193" y="485"/>
                  <a:pt x="193" y="485"/>
                </a:cubicBezTo>
                <a:cubicBezTo>
                  <a:pt x="194" y="485"/>
                  <a:pt x="195" y="485"/>
                  <a:pt x="196" y="485"/>
                </a:cubicBezTo>
                <a:cubicBezTo>
                  <a:pt x="196" y="485"/>
                  <a:pt x="197" y="485"/>
                  <a:pt x="197" y="485"/>
                </a:cubicBezTo>
                <a:cubicBezTo>
                  <a:pt x="197" y="484"/>
                  <a:pt x="198" y="484"/>
                  <a:pt x="199" y="484"/>
                </a:cubicBezTo>
                <a:cubicBezTo>
                  <a:pt x="200" y="484"/>
                  <a:pt x="200" y="484"/>
                  <a:pt x="200" y="484"/>
                </a:cubicBezTo>
                <a:cubicBezTo>
                  <a:pt x="201" y="484"/>
                  <a:pt x="202" y="484"/>
                  <a:pt x="203" y="484"/>
                </a:cubicBezTo>
                <a:cubicBezTo>
                  <a:pt x="213" y="483"/>
                  <a:pt x="223" y="487"/>
                  <a:pt x="231" y="495"/>
                </a:cubicBezTo>
                <a:cubicBezTo>
                  <a:pt x="237" y="501"/>
                  <a:pt x="240" y="509"/>
                  <a:pt x="241" y="517"/>
                </a:cubicBezTo>
                <a:lnTo>
                  <a:pt x="241" y="525"/>
                </a:lnTo>
                <a:lnTo>
                  <a:pt x="241" y="545"/>
                </a:lnTo>
                <a:lnTo>
                  <a:pt x="241" y="557"/>
                </a:lnTo>
                <a:cubicBezTo>
                  <a:pt x="244" y="577"/>
                  <a:pt x="260" y="593"/>
                  <a:pt x="280" y="595"/>
                </a:cubicBezTo>
                <a:lnTo>
                  <a:pt x="314" y="595"/>
                </a:lnTo>
                <a:cubicBezTo>
                  <a:pt x="334" y="593"/>
                  <a:pt x="350" y="577"/>
                  <a:pt x="353" y="558"/>
                </a:cubicBezTo>
                <a:lnTo>
                  <a:pt x="353" y="546"/>
                </a:lnTo>
                <a:lnTo>
                  <a:pt x="353" y="525"/>
                </a:lnTo>
                <a:lnTo>
                  <a:pt x="353" y="517"/>
                </a:lnTo>
                <a:lnTo>
                  <a:pt x="353" y="517"/>
                </a:lnTo>
                <a:cubicBezTo>
                  <a:pt x="354" y="510"/>
                  <a:pt x="356" y="504"/>
                  <a:pt x="361" y="499"/>
                </a:cubicBezTo>
                <a:cubicBezTo>
                  <a:pt x="361" y="498"/>
                  <a:pt x="361" y="498"/>
                  <a:pt x="362" y="497"/>
                </a:cubicBezTo>
                <a:cubicBezTo>
                  <a:pt x="362" y="497"/>
                  <a:pt x="362" y="496"/>
                  <a:pt x="363" y="496"/>
                </a:cubicBezTo>
                <a:cubicBezTo>
                  <a:pt x="365" y="494"/>
                  <a:pt x="367" y="492"/>
                  <a:pt x="370" y="490"/>
                </a:cubicBezTo>
                <a:lnTo>
                  <a:pt x="370" y="490"/>
                </a:lnTo>
                <a:cubicBezTo>
                  <a:pt x="371" y="489"/>
                  <a:pt x="372" y="489"/>
                  <a:pt x="373" y="489"/>
                </a:cubicBezTo>
                <a:cubicBezTo>
                  <a:pt x="373" y="488"/>
                  <a:pt x="373" y="488"/>
                  <a:pt x="373" y="488"/>
                </a:cubicBezTo>
                <a:cubicBezTo>
                  <a:pt x="374" y="488"/>
                  <a:pt x="374" y="488"/>
                  <a:pt x="374" y="488"/>
                </a:cubicBezTo>
                <a:cubicBezTo>
                  <a:pt x="375" y="488"/>
                  <a:pt x="375" y="487"/>
                  <a:pt x="376" y="487"/>
                </a:cubicBezTo>
                <a:lnTo>
                  <a:pt x="343" y="454"/>
                </a:lnTo>
                <a:cubicBezTo>
                  <a:pt x="328" y="458"/>
                  <a:pt x="313" y="460"/>
                  <a:pt x="297" y="460"/>
                </a:cubicBezTo>
                <a:cubicBezTo>
                  <a:pt x="207" y="460"/>
                  <a:pt x="135" y="387"/>
                  <a:pt x="135" y="297"/>
                </a:cubicBezTo>
                <a:cubicBezTo>
                  <a:pt x="135" y="207"/>
                  <a:pt x="208" y="134"/>
                  <a:pt x="298" y="134"/>
                </a:cubicBezTo>
                <a:cubicBezTo>
                  <a:pt x="388" y="135"/>
                  <a:pt x="461" y="208"/>
                  <a:pt x="461" y="298"/>
                </a:cubicBezTo>
                <a:cubicBezTo>
                  <a:pt x="461" y="313"/>
                  <a:pt x="458" y="328"/>
                  <a:pt x="454" y="342"/>
                </a:cubicBezTo>
                <a:lnTo>
                  <a:pt x="488" y="375"/>
                </a:lnTo>
                <a:cubicBezTo>
                  <a:pt x="489" y="371"/>
                  <a:pt x="492" y="368"/>
                  <a:pt x="495" y="364"/>
                </a:cubicBezTo>
                <a:cubicBezTo>
                  <a:pt x="499" y="361"/>
                  <a:pt x="503" y="358"/>
                  <a:pt x="507" y="356"/>
                </a:cubicBezTo>
                <a:cubicBezTo>
                  <a:pt x="511" y="355"/>
                  <a:pt x="514" y="354"/>
                  <a:pt x="517" y="354"/>
                </a:cubicBezTo>
                <a:lnTo>
                  <a:pt x="526" y="354"/>
                </a:lnTo>
                <a:lnTo>
                  <a:pt x="545" y="354"/>
                </a:lnTo>
                <a:lnTo>
                  <a:pt x="558" y="354"/>
                </a:lnTo>
                <a:cubicBezTo>
                  <a:pt x="577" y="351"/>
                  <a:pt x="593" y="336"/>
                  <a:pt x="595" y="316"/>
                </a:cubicBezTo>
                <a:lnTo>
                  <a:pt x="595" y="281"/>
                </a:lnTo>
                <a:cubicBezTo>
                  <a:pt x="593" y="261"/>
                  <a:pt x="578" y="245"/>
                  <a:pt x="558" y="242"/>
                </a:cubicBezTo>
                <a:close/>
                <a:moveTo>
                  <a:pt x="497" y="517"/>
                </a:moveTo>
                <a:lnTo>
                  <a:pt x="497" y="517"/>
                </a:lnTo>
                <a:cubicBezTo>
                  <a:pt x="486" y="517"/>
                  <a:pt x="476" y="508"/>
                  <a:pt x="476" y="496"/>
                </a:cubicBezTo>
                <a:cubicBezTo>
                  <a:pt x="476" y="484"/>
                  <a:pt x="486" y="475"/>
                  <a:pt x="497" y="475"/>
                </a:cubicBezTo>
                <a:cubicBezTo>
                  <a:pt x="509" y="475"/>
                  <a:pt x="518" y="484"/>
                  <a:pt x="518" y="496"/>
                </a:cubicBezTo>
                <a:cubicBezTo>
                  <a:pt x="518" y="508"/>
                  <a:pt x="509" y="517"/>
                  <a:pt x="497" y="51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44" name="Freeform 23"/>
          <p:cNvSpPr>
            <a:spLocks noEditPoints="1"/>
          </p:cNvSpPr>
          <p:nvPr/>
        </p:nvSpPr>
        <p:spPr bwMode="auto">
          <a:xfrm>
            <a:off x="4463650" y="3264202"/>
            <a:ext cx="477789" cy="422705"/>
          </a:xfrm>
          <a:custGeom>
            <a:avLst/>
            <a:gdLst>
              <a:gd name="T0" fmla="*/ 0 w 638"/>
              <a:gd name="T1" fmla="*/ 349 h 590"/>
              <a:gd name="T2" fmla="*/ 245 w 638"/>
              <a:gd name="T3" fmla="*/ 590 h 590"/>
              <a:gd name="T4" fmla="*/ 430 w 638"/>
              <a:gd name="T5" fmla="*/ 558 h 590"/>
              <a:gd name="T6" fmla="*/ 388 w 638"/>
              <a:gd name="T7" fmla="*/ 260 h 590"/>
              <a:gd name="T8" fmla="*/ 378 w 638"/>
              <a:gd name="T9" fmla="*/ 548 h 590"/>
              <a:gd name="T10" fmla="*/ 250 w 638"/>
              <a:gd name="T11" fmla="*/ 494 h 590"/>
              <a:gd name="T12" fmla="*/ 216 w 638"/>
              <a:gd name="T13" fmla="*/ 344 h 590"/>
              <a:gd name="T14" fmla="*/ 44 w 638"/>
              <a:gd name="T15" fmla="*/ 339 h 590"/>
              <a:gd name="T16" fmla="*/ 49 w 638"/>
              <a:gd name="T17" fmla="*/ 108 h 590"/>
              <a:gd name="T18" fmla="*/ 250 w 638"/>
              <a:gd name="T19" fmla="*/ 61 h 590"/>
              <a:gd name="T20" fmla="*/ 0 w 638"/>
              <a:gd name="T21" fmla="*/ 103 h 590"/>
              <a:gd name="T22" fmla="*/ 359 w 638"/>
              <a:gd name="T23" fmla="*/ 122 h 590"/>
              <a:gd name="T24" fmla="*/ 337 w 638"/>
              <a:gd name="T25" fmla="*/ 97 h 590"/>
              <a:gd name="T26" fmla="*/ 354 w 638"/>
              <a:gd name="T27" fmla="*/ 82 h 590"/>
              <a:gd name="T28" fmla="*/ 398 w 638"/>
              <a:gd name="T29" fmla="*/ 82 h 590"/>
              <a:gd name="T30" fmla="*/ 416 w 638"/>
              <a:gd name="T31" fmla="*/ 97 h 590"/>
              <a:gd name="T32" fmla="*/ 394 w 638"/>
              <a:gd name="T33" fmla="*/ 122 h 590"/>
              <a:gd name="T34" fmla="*/ 416 w 638"/>
              <a:gd name="T35" fmla="*/ 147 h 590"/>
              <a:gd name="T36" fmla="*/ 398 w 638"/>
              <a:gd name="T37" fmla="*/ 161 h 590"/>
              <a:gd name="T38" fmla="*/ 354 w 638"/>
              <a:gd name="T39" fmla="*/ 161 h 590"/>
              <a:gd name="T40" fmla="*/ 337 w 638"/>
              <a:gd name="T41" fmla="*/ 147 h 590"/>
              <a:gd name="T42" fmla="*/ 520 w 638"/>
              <a:gd name="T43" fmla="*/ 221 h 590"/>
              <a:gd name="T44" fmla="*/ 629 w 638"/>
              <a:gd name="T45" fmla="*/ 362 h 590"/>
              <a:gd name="T46" fmla="*/ 585 w 638"/>
              <a:gd name="T47" fmla="*/ 375 h 590"/>
              <a:gd name="T48" fmla="*/ 520 w 638"/>
              <a:gd name="T49" fmla="*/ 221 h 590"/>
              <a:gd name="T50" fmla="*/ 455 w 638"/>
              <a:gd name="T51" fmla="*/ 43 h 590"/>
              <a:gd name="T52" fmla="*/ 502 w 638"/>
              <a:gd name="T53" fmla="*/ 221 h 590"/>
              <a:gd name="T54" fmla="*/ 481 w 638"/>
              <a:gd name="T55" fmla="*/ 248 h 590"/>
              <a:gd name="T56" fmla="*/ 440 w 638"/>
              <a:gd name="T57" fmla="*/ 213 h 590"/>
              <a:gd name="T58" fmla="*/ 298 w 638"/>
              <a:gd name="T59" fmla="*/ 43 h 590"/>
              <a:gd name="T60" fmla="*/ 429 w 638"/>
              <a:gd name="T61" fmla="*/ 69 h 590"/>
              <a:gd name="T62" fmla="*/ 324 w 638"/>
              <a:gd name="T63" fmla="*/ 174 h 590"/>
              <a:gd name="T64" fmla="*/ 204 w 638"/>
              <a:gd name="T65" fmla="*/ 513 h 590"/>
              <a:gd name="T66" fmla="*/ 79 w 638"/>
              <a:gd name="T67" fmla="*/ 386 h 590"/>
              <a:gd name="T68" fmla="*/ 204 w 638"/>
              <a:gd name="T69" fmla="*/ 513 h 590"/>
              <a:gd name="T70" fmla="*/ 74 w 638"/>
              <a:gd name="T71" fmla="*/ 167 h 590"/>
              <a:gd name="T72" fmla="*/ 250 w 638"/>
              <a:gd name="T73" fmla="*/ 177 h 590"/>
              <a:gd name="T74" fmla="*/ 160 w 638"/>
              <a:gd name="T75" fmla="*/ 143 h 590"/>
              <a:gd name="T76" fmla="*/ 74 w 638"/>
              <a:gd name="T77" fmla="*/ 270 h 590"/>
              <a:gd name="T78" fmla="*/ 81 w 638"/>
              <a:gd name="T79" fmla="*/ 300 h 590"/>
              <a:gd name="T80" fmla="*/ 253 w 638"/>
              <a:gd name="T81" fmla="*/ 268 h 590"/>
              <a:gd name="T82" fmla="*/ 74 w 638"/>
              <a:gd name="T83" fmla="*/ 270 h 590"/>
              <a:gd name="T84" fmla="*/ 74 w 638"/>
              <a:gd name="T85" fmla="*/ 229 h 590"/>
              <a:gd name="T86" fmla="*/ 253 w 638"/>
              <a:gd name="T87" fmla="*/ 238 h 590"/>
              <a:gd name="T88" fmla="*/ 263 w 638"/>
              <a:gd name="T89" fmla="*/ 221 h 590"/>
              <a:gd name="T90" fmla="*/ 157 w 638"/>
              <a:gd name="T91" fmla="*/ 206 h 590"/>
              <a:gd name="T92" fmla="*/ 74 w 638"/>
              <a:gd name="T93" fmla="*/ 219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38" h="590">
                <a:moveTo>
                  <a:pt x="0" y="103"/>
                </a:moveTo>
                <a:cubicBezTo>
                  <a:pt x="0" y="185"/>
                  <a:pt x="0" y="267"/>
                  <a:pt x="0" y="349"/>
                </a:cubicBezTo>
                <a:cubicBezTo>
                  <a:pt x="0" y="355"/>
                  <a:pt x="108" y="458"/>
                  <a:pt x="121" y="471"/>
                </a:cubicBezTo>
                <a:cubicBezTo>
                  <a:pt x="135" y="485"/>
                  <a:pt x="237" y="590"/>
                  <a:pt x="245" y="590"/>
                </a:cubicBezTo>
                <a:cubicBezTo>
                  <a:pt x="295" y="590"/>
                  <a:pt x="344" y="590"/>
                  <a:pt x="393" y="590"/>
                </a:cubicBezTo>
                <a:cubicBezTo>
                  <a:pt x="413" y="590"/>
                  <a:pt x="421" y="571"/>
                  <a:pt x="430" y="558"/>
                </a:cubicBezTo>
                <a:cubicBezTo>
                  <a:pt x="430" y="456"/>
                  <a:pt x="430" y="355"/>
                  <a:pt x="430" y="253"/>
                </a:cubicBezTo>
                <a:cubicBezTo>
                  <a:pt x="420" y="257"/>
                  <a:pt x="393" y="246"/>
                  <a:pt x="388" y="260"/>
                </a:cubicBezTo>
                <a:cubicBezTo>
                  <a:pt x="384" y="268"/>
                  <a:pt x="388" y="382"/>
                  <a:pt x="388" y="405"/>
                </a:cubicBezTo>
                <a:cubicBezTo>
                  <a:pt x="388" y="429"/>
                  <a:pt x="395" y="548"/>
                  <a:pt x="378" y="548"/>
                </a:cubicBezTo>
                <a:cubicBezTo>
                  <a:pt x="338" y="548"/>
                  <a:pt x="298" y="548"/>
                  <a:pt x="258" y="548"/>
                </a:cubicBezTo>
                <a:cubicBezTo>
                  <a:pt x="245" y="548"/>
                  <a:pt x="250" y="507"/>
                  <a:pt x="250" y="494"/>
                </a:cubicBezTo>
                <a:cubicBezTo>
                  <a:pt x="250" y="473"/>
                  <a:pt x="250" y="453"/>
                  <a:pt x="250" y="432"/>
                </a:cubicBezTo>
                <a:cubicBezTo>
                  <a:pt x="250" y="376"/>
                  <a:pt x="251" y="367"/>
                  <a:pt x="216" y="344"/>
                </a:cubicBezTo>
                <a:cubicBezTo>
                  <a:pt x="200" y="344"/>
                  <a:pt x="200" y="339"/>
                  <a:pt x="187" y="339"/>
                </a:cubicBezTo>
                <a:cubicBezTo>
                  <a:pt x="139" y="339"/>
                  <a:pt x="92" y="339"/>
                  <a:pt x="44" y="339"/>
                </a:cubicBezTo>
                <a:cubicBezTo>
                  <a:pt x="44" y="265"/>
                  <a:pt x="44" y="192"/>
                  <a:pt x="44" y="118"/>
                </a:cubicBezTo>
                <a:cubicBezTo>
                  <a:pt x="44" y="112"/>
                  <a:pt x="46" y="113"/>
                  <a:pt x="49" y="108"/>
                </a:cubicBezTo>
                <a:cubicBezTo>
                  <a:pt x="103" y="108"/>
                  <a:pt x="157" y="108"/>
                  <a:pt x="211" y="108"/>
                </a:cubicBezTo>
                <a:cubicBezTo>
                  <a:pt x="222" y="101"/>
                  <a:pt x="250" y="77"/>
                  <a:pt x="250" y="61"/>
                </a:cubicBezTo>
                <a:cubicBezTo>
                  <a:pt x="182" y="61"/>
                  <a:pt x="115" y="61"/>
                  <a:pt x="47" y="61"/>
                </a:cubicBezTo>
                <a:cubicBezTo>
                  <a:pt x="28" y="61"/>
                  <a:pt x="0" y="88"/>
                  <a:pt x="0" y="103"/>
                </a:cubicBezTo>
                <a:close/>
                <a:moveTo>
                  <a:pt x="337" y="144"/>
                </a:moveTo>
                <a:lnTo>
                  <a:pt x="359" y="122"/>
                </a:lnTo>
                <a:lnTo>
                  <a:pt x="337" y="100"/>
                </a:lnTo>
                <a:cubicBezTo>
                  <a:pt x="336" y="99"/>
                  <a:pt x="336" y="98"/>
                  <a:pt x="337" y="97"/>
                </a:cubicBezTo>
                <a:lnTo>
                  <a:pt x="351" y="82"/>
                </a:lnTo>
                <a:cubicBezTo>
                  <a:pt x="352" y="81"/>
                  <a:pt x="353" y="81"/>
                  <a:pt x="354" y="82"/>
                </a:cubicBezTo>
                <a:lnTo>
                  <a:pt x="376" y="104"/>
                </a:lnTo>
                <a:lnTo>
                  <a:pt x="398" y="82"/>
                </a:lnTo>
                <a:cubicBezTo>
                  <a:pt x="399" y="81"/>
                  <a:pt x="400" y="81"/>
                  <a:pt x="401" y="82"/>
                </a:cubicBezTo>
                <a:lnTo>
                  <a:pt x="416" y="97"/>
                </a:lnTo>
                <a:cubicBezTo>
                  <a:pt x="416" y="98"/>
                  <a:pt x="416" y="99"/>
                  <a:pt x="416" y="100"/>
                </a:cubicBezTo>
                <a:lnTo>
                  <a:pt x="394" y="122"/>
                </a:lnTo>
                <a:lnTo>
                  <a:pt x="416" y="144"/>
                </a:lnTo>
                <a:cubicBezTo>
                  <a:pt x="416" y="145"/>
                  <a:pt x="416" y="146"/>
                  <a:pt x="416" y="147"/>
                </a:cubicBezTo>
                <a:lnTo>
                  <a:pt x="401" y="161"/>
                </a:lnTo>
                <a:cubicBezTo>
                  <a:pt x="400" y="162"/>
                  <a:pt x="399" y="162"/>
                  <a:pt x="398" y="161"/>
                </a:cubicBezTo>
                <a:lnTo>
                  <a:pt x="376" y="139"/>
                </a:lnTo>
                <a:lnTo>
                  <a:pt x="354" y="161"/>
                </a:lnTo>
                <a:cubicBezTo>
                  <a:pt x="353" y="162"/>
                  <a:pt x="352" y="162"/>
                  <a:pt x="351" y="161"/>
                </a:cubicBezTo>
                <a:lnTo>
                  <a:pt x="337" y="147"/>
                </a:lnTo>
                <a:cubicBezTo>
                  <a:pt x="336" y="146"/>
                  <a:pt x="336" y="145"/>
                  <a:pt x="337" y="144"/>
                </a:cubicBezTo>
                <a:close/>
                <a:moveTo>
                  <a:pt x="520" y="221"/>
                </a:moveTo>
                <a:lnTo>
                  <a:pt x="629" y="330"/>
                </a:lnTo>
                <a:cubicBezTo>
                  <a:pt x="638" y="339"/>
                  <a:pt x="638" y="353"/>
                  <a:pt x="629" y="362"/>
                </a:cubicBezTo>
                <a:lnTo>
                  <a:pt x="616" y="375"/>
                </a:lnTo>
                <a:cubicBezTo>
                  <a:pt x="608" y="383"/>
                  <a:pt x="593" y="383"/>
                  <a:pt x="585" y="375"/>
                </a:cubicBezTo>
                <a:lnTo>
                  <a:pt x="476" y="266"/>
                </a:lnTo>
                <a:lnTo>
                  <a:pt x="520" y="221"/>
                </a:lnTo>
                <a:close/>
                <a:moveTo>
                  <a:pt x="298" y="43"/>
                </a:moveTo>
                <a:cubicBezTo>
                  <a:pt x="341" y="0"/>
                  <a:pt x="411" y="0"/>
                  <a:pt x="455" y="43"/>
                </a:cubicBezTo>
                <a:cubicBezTo>
                  <a:pt x="493" y="82"/>
                  <a:pt x="497" y="142"/>
                  <a:pt x="467" y="185"/>
                </a:cubicBezTo>
                <a:lnTo>
                  <a:pt x="502" y="221"/>
                </a:lnTo>
                <a:cubicBezTo>
                  <a:pt x="504" y="222"/>
                  <a:pt x="504" y="225"/>
                  <a:pt x="502" y="226"/>
                </a:cubicBezTo>
                <a:lnTo>
                  <a:pt x="481" y="248"/>
                </a:lnTo>
                <a:cubicBezTo>
                  <a:pt x="479" y="249"/>
                  <a:pt x="477" y="249"/>
                  <a:pt x="475" y="248"/>
                </a:cubicBezTo>
                <a:lnTo>
                  <a:pt x="440" y="213"/>
                </a:lnTo>
                <a:cubicBezTo>
                  <a:pt x="397" y="243"/>
                  <a:pt x="336" y="239"/>
                  <a:pt x="298" y="200"/>
                </a:cubicBezTo>
                <a:cubicBezTo>
                  <a:pt x="254" y="157"/>
                  <a:pt x="254" y="87"/>
                  <a:pt x="298" y="43"/>
                </a:cubicBezTo>
                <a:close/>
                <a:moveTo>
                  <a:pt x="324" y="69"/>
                </a:moveTo>
                <a:cubicBezTo>
                  <a:pt x="353" y="40"/>
                  <a:pt x="400" y="40"/>
                  <a:pt x="429" y="69"/>
                </a:cubicBezTo>
                <a:cubicBezTo>
                  <a:pt x="458" y="98"/>
                  <a:pt x="458" y="145"/>
                  <a:pt x="429" y="174"/>
                </a:cubicBezTo>
                <a:cubicBezTo>
                  <a:pt x="400" y="203"/>
                  <a:pt x="353" y="203"/>
                  <a:pt x="324" y="174"/>
                </a:cubicBezTo>
                <a:cubicBezTo>
                  <a:pt x="295" y="145"/>
                  <a:pt x="295" y="98"/>
                  <a:pt x="324" y="69"/>
                </a:cubicBezTo>
                <a:close/>
                <a:moveTo>
                  <a:pt x="204" y="513"/>
                </a:moveTo>
                <a:cubicBezTo>
                  <a:pt x="203" y="471"/>
                  <a:pt x="202" y="428"/>
                  <a:pt x="201" y="386"/>
                </a:cubicBezTo>
                <a:cubicBezTo>
                  <a:pt x="160" y="386"/>
                  <a:pt x="119" y="386"/>
                  <a:pt x="79" y="386"/>
                </a:cubicBezTo>
                <a:cubicBezTo>
                  <a:pt x="78" y="386"/>
                  <a:pt x="77" y="387"/>
                  <a:pt x="77" y="388"/>
                </a:cubicBezTo>
                <a:cubicBezTo>
                  <a:pt x="119" y="430"/>
                  <a:pt x="161" y="472"/>
                  <a:pt x="204" y="513"/>
                </a:cubicBezTo>
                <a:close/>
                <a:moveTo>
                  <a:pt x="74" y="150"/>
                </a:moveTo>
                <a:cubicBezTo>
                  <a:pt x="74" y="156"/>
                  <a:pt x="74" y="161"/>
                  <a:pt x="74" y="167"/>
                </a:cubicBezTo>
                <a:cubicBezTo>
                  <a:pt x="74" y="173"/>
                  <a:pt x="78" y="177"/>
                  <a:pt x="83" y="177"/>
                </a:cubicBezTo>
                <a:cubicBezTo>
                  <a:pt x="139" y="177"/>
                  <a:pt x="195" y="177"/>
                  <a:pt x="250" y="177"/>
                </a:cubicBezTo>
                <a:cubicBezTo>
                  <a:pt x="266" y="177"/>
                  <a:pt x="262" y="152"/>
                  <a:pt x="258" y="143"/>
                </a:cubicBezTo>
                <a:cubicBezTo>
                  <a:pt x="225" y="143"/>
                  <a:pt x="192" y="143"/>
                  <a:pt x="160" y="143"/>
                </a:cubicBezTo>
                <a:cubicBezTo>
                  <a:pt x="139" y="143"/>
                  <a:pt x="74" y="137"/>
                  <a:pt x="74" y="150"/>
                </a:cubicBezTo>
                <a:close/>
                <a:moveTo>
                  <a:pt x="74" y="270"/>
                </a:moveTo>
                <a:cubicBezTo>
                  <a:pt x="74" y="278"/>
                  <a:pt x="74" y="285"/>
                  <a:pt x="74" y="292"/>
                </a:cubicBezTo>
                <a:cubicBezTo>
                  <a:pt x="74" y="298"/>
                  <a:pt x="75" y="300"/>
                  <a:pt x="81" y="300"/>
                </a:cubicBezTo>
                <a:cubicBezTo>
                  <a:pt x="141" y="300"/>
                  <a:pt x="200" y="300"/>
                  <a:pt x="260" y="300"/>
                </a:cubicBezTo>
                <a:cubicBezTo>
                  <a:pt x="262" y="294"/>
                  <a:pt x="266" y="268"/>
                  <a:pt x="253" y="268"/>
                </a:cubicBezTo>
                <a:cubicBezTo>
                  <a:pt x="197" y="268"/>
                  <a:pt x="142" y="268"/>
                  <a:pt x="86" y="268"/>
                </a:cubicBezTo>
                <a:cubicBezTo>
                  <a:pt x="82" y="268"/>
                  <a:pt x="77" y="269"/>
                  <a:pt x="74" y="270"/>
                </a:cubicBezTo>
                <a:close/>
                <a:moveTo>
                  <a:pt x="74" y="219"/>
                </a:moveTo>
                <a:cubicBezTo>
                  <a:pt x="74" y="222"/>
                  <a:pt x="74" y="225"/>
                  <a:pt x="74" y="229"/>
                </a:cubicBezTo>
                <a:cubicBezTo>
                  <a:pt x="74" y="234"/>
                  <a:pt x="76" y="234"/>
                  <a:pt x="79" y="238"/>
                </a:cubicBezTo>
                <a:cubicBezTo>
                  <a:pt x="137" y="238"/>
                  <a:pt x="195" y="238"/>
                  <a:pt x="253" y="238"/>
                </a:cubicBezTo>
                <a:cubicBezTo>
                  <a:pt x="256" y="237"/>
                  <a:pt x="259" y="235"/>
                  <a:pt x="263" y="233"/>
                </a:cubicBezTo>
                <a:cubicBezTo>
                  <a:pt x="263" y="229"/>
                  <a:pt x="263" y="225"/>
                  <a:pt x="263" y="221"/>
                </a:cubicBezTo>
                <a:cubicBezTo>
                  <a:pt x="263" y="214"/>
                  <a:pt x="260" y="211"/>
                  <a:pt x="258" y="206"/>
                </a:cubicBezTo>
                <a:cubicBezTo>
                  <a:pt x="224" y="206"/>
                  <a:pt x="191" y="206"/>
                  <a:pt x="157" y="206"/>
                </a:cubicBezTo>
                <a:cubicBezTo>
                  <a:pt x="141" y="206"/>
                  <a:pt x="124" y="206"/>
                  <a:pt x="108" y="206"/>
                </a:cubicBezTo>
                <a:cubicBezTo>
                  <a:pt x="87" y="206"/>
                  <a:pt x="74" y="200"/>
                  <a:pt x="74" y="21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45" name="Freeform 24"/>
          <p:cNvSpPr>
            <a:spLocks noEditPoints="1"/>
          </p:cNvSpPr>
          <p:nvPr/>
        </p:nvSpPr>
        <p:spPr bwMode="auto">
          <a:xfrm>
            <a:off x="4435738" y="4225361"/>
            <a:ext cx="397558" cy="377202"/>
          </a:xfrm>
          <a:custGeom>
            <a:avLst/>
            <a:gdLst>
              <a:gd name="T0" fmla="*/ 481 w 532"/>
              <a:gd name="T1" fmla="*/ 453 h 526"/>
              <a:gd name="T2" fmla="*/ 426 w 532"/>
              <a:gd name="T3" fmla="*/ 453 h 526"/>
              <a:gd name="T4" fmla="*/ 513 w 532"/>
              <a:gd name="T5" fmla="*/ 51 h 526"/>
              <a:gd name="T6" fmla="*/ 441 w 532"/>
              <a:gd name="T7" fmla="*/ 0 h 526"/>
              <a:gd name="T8" fmla="*/ 250 w 532"/>
              <a:gd name="T9" fmla="*/ 170 h 526"/>
              <a:gd name="T10" fmla="*/ 223 w 532"/>
              <a:gd name="T11" fmla="*/ 209 h 526"/>
              <a:gd name="T12" fmla="*/ 199 w 532"/>
              <a:gd name="T13" fmla="*/ 221 h 526"/>
              <a:gd name="T14" fmla="*/ 202 w 532"/>
              <a:gd name="T15" fmla="*/ 294 h 526"/>
              <a:gd name="T16" fmla="*/ 48 w 532"/>
              <a:gd name="T17" fmla="*/ 428 h 526"/>
              <a:gd name="T18" fmla="*/ 31 w 532"/>
              <a:gd name="T19" fmla="*/ 526 h 526"/>
              <a:gd name="T20" fmla="*/ 110 w 532"/>
              <a:gd name="T21" fmla="*/ 446 h 526"/>
              <a:gd name="T22" fmla="*/ 236 w 532"/>
              <a:gd name="T23" fmla="*/ 328 h 526"/>
              <a:gd name="T24" fmla="*/ 306 w 532"/>
              <a:gd name="T25" fmla="*/ 328 h 526"/>
              <a:gd name="T26" fmla="*/ 326 w 532"/>
              <a:gd name="T27" fmla="*/ 283 h 526"/>
              <a:gd name="T28" fmla="*/ 357 w 532"/>
              <a:gd name="T29" fmla="*/ 277 h 526"/>
              <a:gd name="T30" fmla="*/ 513 w 532"/>
              <a:gd name="T31" fmla="*/ 51 h 526"/>
              <a:gd name="T32" fmla="*/ 207 w 532"/>
              <a:gd name="T33" fmla="*/ 171 h 526"/>
              <a:gd name="T34" fmla="*/ 214 w 532"/>
              <a:gd name="T35" fmla="*/ 165 h 526"/>
              <a:gd name="T36" fmla="*/ 231 w 532"/>
              <a:gd name="T37" fmla="*/ 148 h 526"/>
              <a:gd name="T38" fmla="*/ 114 w 532"/>
              <a:gd name="T39" fmla="*/ 0 h 526"/>
              <a:gd name="T40" fmla="*/ 149 w 532"/>
              <a:gd name="T41" fmla="*/ 84 h 526"/>
              <a:gd name="T42" fmla="*/ 12 w 532"/>
              <a:gd name="T43" fmla="*/ 102 h 526"/>
              <a:gd name="T44" fmla="*/ 123 w 532"/>
              <a:gd name="T45" fmla="*/ 236 h 526"/>
              <a:gd name="T46" fmla="*/ 160 w 532"/>
              <a:gd name="T47" fmla="*/ 229 h 526"/>
              <a:gd name="T48" fmla="*/ 192 w 532"/>
              <a:gd name="T49" fmla="*/ 187 h 526"/>
              <a:gd name="T50" fmla="*/ 355 w 532"/>
              <a:gd name="T51" fmla="*/ 320 h 526"/>
              <a:gd name="T52" fmla="*/ 327 w 532"/>
              <a:gd name="T53" fmla="*/ 348 h 526"/>
              <a:gd name="T54" fmla="*/ 392 w 532"/>
              <a:gd name="T55" fmla="*/ 460 h 526"/>
              <a:gd name="T56" fmla="*/ 460 w 532"/>
              <a:gd name="T57" fmla="*/ 526 h 526"/>
              <a:gd name="T58" fmla="*/ 518 w 532"/>
              <a:gd name="T59" fmla="*/ 436 h 526"/>
              <a:gd name="T60" fmla="*/ 371 w 532"/>
              <a:gd name="T61" fmla="*/ 304 h 526"/>
              <a:gd name="T62" fmla="*/ 348 w 532"/>
              <a:gd name="T63" fmla="*/ 30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2" h="526">
                <a:moveTo>
                  <a:pt x="453" y="426"/>
                </a:moveTo>
                <a:cubicBezTo>
                  <a:pt x="469" y="426"/>
                  <a:pt x="481" y="438"/>
                  <a:pt x="481" y="453"/>
                </a:cubicBezTo>
                <a:cubicBezTo>
                  <a:pt x="481" y="468"/>
                  <a:pt x="469" y="481"/>
                  <a:pt x="453" y="481"/>
                </a:cubicBezTo>
                <a:cubicBezTo>
                  <a:pt x="438" y="481"/>
                  <a:pt x="426" y="468"/>
                  <a:pt x="426" y="453"/>
                </a:cubicBezTo>
                <a:cubicBezTo>
                  <a:pt x="426" y="438"/>
                  <a:pt x="438" y="426"/>
                  <a:pt x="453" y="426"/>
                </a:cubicBezTo>
                <a:close/>
                <a:moveTo>
                  <a:pt x="513" y="51"/>
                </a:moveTo>
                <a:lnTo>
                  <a:pt x="476" y="14"/>
                </a:lnTo>
                <a:cubicBezTo>
                  <a:pt x="467" y="5"/>
                  <a:pt x="454" y="0"/>
                  <a:pt x="441" y="0"/>
                </a:cubicBezTo>
                <a:cubicBezTo>
                  <a:pt x="428" y="0"/>
                  <a:pt x="416" y="5"/>
                  <a:pt x="406" y="14"/>
                </a:cubicBezTo>
                <a:lnTo>
                  <a:pt x="250" y="170"/>
                </a:lnTo>
                <a:cubicBezTo>
                  <a:pt x="255" y="180"/>
                  <a:pt x="251" y="194"/>
                  <a:pt x="244" y="201"/>
                </a:cubicBezTo>
                <a:cubicBezTo>
                  <a:pt x="239" y="206"/>
                  <a:pt x="230" y="209"/>
                  <a:pt x="223" y="209"/>
                </a:cubicBezTo>
                <a:cubicBezTo>
                  <a:pt x="219" y="209"/>
                  <a:pt x="216" y="209"/>
                  <a:pt x="213" y="207"/>
                </a:cubicBezTo>
                <a:lnTo>
                  <a:pt x="199" y="221"/>
                </a:lnTo>
                <a:cubicBezTo>
                  <a:pt x="180" y="240"/>
                  <a:pt x="180" y="272"/>
                  <a:pt x="199" y="291"/>
                </a:cubicBezTo>
                <a:lnTo>
                  <a:pt x="202" y="294"/>
                </a:lnTo>
                <a:lnTo>
                  <a:pt x="80" y="416"/>
                </a:lnTo>
                <a:lnTo>
                  <a:pt x="48" y="428"/>
                </a:lnTo>
                <a:lnTo>
                  <a:pt x="0" y="495"/>
                </a:lnTo>
                <a:lnTo>
                  <a:pt x="31" y="526"/>
                </a:lnTo>
                <a:lnTo>
                  <a:pt x="98" y="479"/>
                </a:lnTo>
                <a:lnTo>
                  <a:pt x="110" y="446"/>
                </a:lnTo>
                <a:lnTo>
                  <a:pt x="232" y="324"/>
                </a:lnTo>
                <a:lnTo>
                  <a:pt x="236" y="328"/>
                </a:lnTo>
                <a:cubicBezTo>
                  <a:pt x="246" y="337"/>
                  <a:pt x="258" y="342"/>
                  <a:pt x="271" y="342"/>
                </a:cubicBezTo>
                <a:cubicBezTo>
                  <a:pt x="284" y="342"/>
                  <a:pt x="296" y="337"/>
                  <a:pt x="306" y="328"/>
                </a:cubicBezTo>
                <a:lnTo>
                  <a:pt x="320" y="314"/>
                </a:lnTo>
                <a:cubicBezTo>
                  <a:pt x="315" y="305"/>
                  <a:pt x="319" y="291"/>
                  <a:pt x="326" y="283"/>
                </a:cubicBezTo>
                <a:cubicBezTo>
                  <a:pt x="331" y="278"/>
                  <a:pt x="339" y="275"/>
                  <a:pt x="347" y="275"/>
                </a:cubicBezTo>
                <a:cubicBezTo>
                  <a:pt x="351" y="275"/>
                  <a:pt x="354" y="276"/>
                  <a:pt x="357" y="277"/>
                </a:cubicBezTo>
                <a:lnTo>
                  <a:pt x="513" y="121"/>
                </a:lnTo>
                <a:cubicBezTo>
                  <a:pt x="532" y="102"/>
                  <a:pt x="532" y="70"/>
                  <a:pt x="513" y="51"/>
                </a:cubicBezTo>
                <a:close/>
                <a:moveTo>
                  <a:pt x="192" y="187"/>
                </a:moveTo>
                <a:lnTo>
                  <a:pt x="207" y="171"/>
                </a:lnTo>
                <a:lnTo>
                  <a:pt x="221" y="179"/>
                </a:lnTo>
                <a:lnTo>
                  <a:pt x="214" y="165"/>
                </a:lnTo>
                <a:lnTo>
                  <a:pt x="229" y="150"/>
                </a:lnTo>
                <a:lnTo>
                  <a:pt x="231" y="148"/>
                </a:lnTo>
                <a:cubicBezTo>
                  <a:pt x="234" y="139"/>
                  <a:pt x="236" y="131"/>
                  <a:pt x="236" y="123"/>
                </a:cubicBezTo>
                <a:cubicBezTo>
                  <a:pt x="236" y="60"/>
                  <a:pt x="176" y="0"/>
                  <a:pt x="114" y="0"/>
                </a:cubicBezTo>
                <a:cubicBezTo>
                  <a:pt x="114" y="0"/>
                  <a:pt x="106" y="8"/>
                  <a:pt x="103" y="11"/>
                </a:cubicBezTo>
                <a:cubicBezTo>
                  <a:pt x="153" y="61"/>
                  <a:pt x="149" y="53"/>
                  <a:pt x="149" y="84"/>
                </a:cubicBezTo>
                <a:cubicBezTo>
                  <a:pt x="149" y="109"/>
                  <a:pt x="109" y="148"/>
                  <a:pt x="84" y="148"/>
                </a:cubicBezTo>
                <a:cubicBezTo>
                  <a:pt x="53" y="148"/>
                  <a:pt x="63" y="154"/>
                  <a:pt x="12" y="102"/>
                </a:cubicBezTo>
                <a:cubicBezTo>
                  <a:pt x="8" y="106"/>
                  <a:pt x="0" y="113"/>
                  <a:pt x="0" y="114"/>
                </a:cubicBezTo>
                <a:cubicBezTo>
                  <a:pt x="1" y="176"/>
                  <a:pt x="60" y="236"/>
                  <a:pt x="123" y="236"/>
                </a:cubicBezTo>
                <a:cubicBezTo>
                  <a:pt x="134" y="236"/>
                  <a:pt x="146" y="232"/>
                  <a:pt x="158" y="226"/>
                </a:cubicBezTo>
                <a:lnTo>
                  <a:pt x="160" y="229"/>
                </a:lnTo>
                <a:cubicBezTo>
                  <a:pt x="164" y="218"/>
                  <a:pt x="170" y="209"/>
                  <a:pt x="179" y="200"/>
                </a:cubicBezTo>
                <a:lnTo>
                  <a:pt x="192" y="187"/>
                </a:lnTo>
                <a:close/>
                <a:moveTo>
                  <a:pt x="348" y="306"/>
                </a:moveTo>
                <a:lnTo>
                  <a:pt x="355" y="320"/>
                </a:lnTo>
                <a:lnTo>
                  <a:pt x="341" y="335"/>
                </a:lnTo>
                <a:lnTo>
                  <a:pt x="327" y="348"/>
                </a:lnTo>
                <a:cubicBezTo>
                  <a:pt x="319" y="357"/>
                  <a:pt x="309" y="363"/>
                  <a:pt x="298" y="367"/>
                </a:cubicBezTo>
                <a:lnTo>
                  <a:pt x="392" y="460"/>
                </a:lnTo>
                <a:lnTo>
                  <a:pt x="436" y="519"/>
                </a:lnTo>
                <a:lnTo>
                  <a:pt x="460" y="526"/>
                </a:lnTo>
                <a:lnTo>
                  <a:pt x="525" y="460"/>
                </a:lnTo>
                <a:lnTo>
                  <a:pt x="518" y="436"/>
                </a:lnTo>
                <a:lnTo>
                  <a:pt x="460" y="392"/>
                </a:lnTo>
                <a:lnTo>
                  <a:pt x="371" y="304"/>
                </a:lnTo>
                <a:lnTo>
                  <a:pt x="363" y="313"/>
                </a:lnTo>
                <a:lnTo>
                  <a:pt x="348" y="306"/>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46" name="Freeform 25"/>
          <p:cNvSpPr>
            <a:spLocks noEditPoints="1"/>
          </p:cNvSpPr>
          <p:nvPr/>
        </p:nvSpPr>
        <p:spPr bwMode="auto">
          <a:xfrm>
            <a:off x="4423348" y="5107984"/>
            <a:ext cx="453838" cy="413125"/>
          </a:xfrm>
          <a:custGeom>
            <a:avLst/>
            <a:gdLst>
              <a:gd name="T0" fmla="*/ 252 w 606"/>
              <a:gd name="T1" fmla="*/ 522 h 576"/>
              <a:gd name="T2" fmla="*/ 252 w 606"/>
              <a:gd name="T3" fmla="*/ 548 h 576"/>
              <a:gd name="T4" fmla="*/ 366 w 606"/>
              <a:gd name="T5" fmla="*/ 535 h 576"/>
              <a:gd name="T6" fmla="*/ 353 w 606"/>
              <a:gd name="T7" fmla="*/ 481 h 576"/>
              <a:gd name="T8" fmla="*/ 252 w 606"/>
              <a:gd name="T9" fmla="*/ 481 h 576"/>
              <a:gd name="T10" fmla="*/ 252 w 606"/>
              <a:gd name="T11" fmla="*/ 508 h 576"/>
              <a:gd name="T12" fmla="*/ 366 w 606"/>
              <a:gd name="T13" fmla="*/ 494 h 576"/>
              <a:gd name="T14" fmla="*/ 303 w 606"/>
              <a:gd name="T15" fmla="*/ 576 h 576"/>
              <a:gd name="T16" fmla="*/ 346 w 606"/>
              <a:gd name="T17" fmla="*/ 560 h 576"/>
              <a:gd name="T18" fmla="*/ 303 w 606"/>
              <a:gd name="T19" fmla="*/ 576 h 576"/>
              <a:gd name="T20" fmla="*/ 304 w 606"/>
              <a:gd name="T21" fmla="*/ 154 h 576"/>
              <a:gd name="T22" fmla="*/ 161 w 606"/>
              <a:gd name="T23" fmla="*/ 288 h 576"/>
              <a:gd name="T24" fmla="*/ 246 w 606"/>
              <a:gd name="T25" fmla="*/ 466 h 576"/>
              <a:gd name="T26" fmla="*/ 304 w 606"/>
              <a:gd name="T27" fmla="*/ 470 h 576"/>
              <a:gd name="T28" fmla="*/ 376 w 606"/>
              <a:gd name="T29" fmla="*/ 426 h 576"/>
              <a:gd name="T30" fmla="*/ 304 w 606"/>
              <a:gd name="T31" fmla="*/ 154 h 576"/>
              <a:gd name="T32" fmla="*/ 119 w 606"/>
              <a:gd name="T33" fmla="*/ 312 h 576"/>
              <a:gd name="T34" fmla="*/ 23 w 606"/>
              <a:gd name="T35" fmla="*/ 293 h 576"/>
              <a:gd name="T36" fmla="*/ 23 w 606"/>
              <a:gd name="T37" fmla="*/ 330 h 576"/>
              <a:gd name="T38" fmla="*/ 119 w 606"/>
              <a:gd name="T39" fmla="*/ 312 h 576"/>
              <a:gd name="T40" fmla="*/ 583 w 606"/>
              <a:gd name="T41" fmla="*/ 293 h 576"/>
              <a:gd name="T42" fmla="*/ 487 w 606"/>
              <a:gd name="T43" fmla="*/ 312 h 576"/>
              <a:gd name="T44" fmla="*/ 583 w 606"/>
              <a:gd name="T45" fmla="*/ 330 h 576"/>
              <a:gd name="T46" fmla="*/ 583 w 606"/>
              <a:gd name="T47" fmla="*/ 293 h 576"/>
              <a:gd name="T48" fmla="*/ 464 w 606"/>
              <a:gd name="T49" fmla="*/ 175 h 576"/>
              <a:gd name="T50" fmla="*/ 518 w 606"/>
              <a:gd name="T51" fmla="*/ 94 h 576"/>
              <a:gd name="T52" fmla="*/ 437 w 606"/>
              <a:gd name="T53" fmla="*/ 148 h 576"/>
              <a:gd name="T54" fmla="*/ 464 w 606"/>
              <a:gd name="T55" fmla="*/ 175 h 576"/>
              <a:gd name="T56" fmla="*/ 301 w 606"/>
              <a:gd name="T57" fmla="*/ 119 h 576"/>
              <a:gd name="T58" fmla="*/ 320 w 606"/>
              <a:gd name="T59" fmla="*/ 23 h 576"/>
              <a:gd name="T60" fmla="*/ 282 w 606"/>
              <a:gd name="T61" fmla="*/ 23 h 576"/>
              <a:gd name="T62" fmla="*/ 301 w 606"/>
              <a:gd name="T63" fmla="*/ 119 h 576"/>
              <a:gd name="T64" fmla="*/ 136 w 606"/>
              <a:gd name="T65" fmla="*/ 167 h 576"/>
              <a:gd name="T66" fmla="*/ 162 w 606"/>
              <a:gd name="T67" fmla="*/ 141 h 576"/>
              <a:gd name="T68" fmla="*/ 81 w 606"/>
              <a:gd name="T69" fmla="*/ 86 h 576"/>
              <a:gd name="T70" fmla="*/ 136 w 606"/>
              <a:gd name="T71" fmla="*/ 167 h 576"/>
              <a:gd name="T72" fmla="*/ 142 w 606"/>
              <a:gd name="T73" fmla="*/ 448 h 576"/>
              <a:gd name="T74" fmla="*/ 87 w 606"/>
              <a:gd name="T75" fmla="*/ 529 h 576"/>
              <a:gd name="T76" fmla="*/ 169 w 606"/>
              <a:gd name="T77" fmla="*/ 474 h 576"/>
              <a:gd name="T78" fmla="*/ 142 w 606"/>
              <a:gd name="T79" fmla="*/ 448 h 576"/>
              <a:gd name="T80" fmla="*/ 470 w 606"/>
              <a:gd name="T81" fmla="*/ 455 h 576"/>
              <a:gd name="T82" fmla="*/ 443 w 606"/>
              <a:gd name="T83" fmla="*/ 482 h 576"/>
              <a:gd name="T84" fmla="*/ 524 w 606"/>
              <a:gd name="T85" fmla="*/ 536 h 576"/>
              <a:gd name="T86" fmla="*/ 470 w 606"/>
              <a:gd name="T87" fmla="*/ 455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6" h="576">
                <a:moveTo>
                  <a:pt x="353" y="522"/>
                </a:moveTo>
                <a:lnTo>
                  <a:pt x="252" y="522"/>
                </a:lnTo>
                <a:cubicBezTo>
                  <a:pt x="245" y="522"/>
                  <a:pt x="239" y="528"/>
                  <a:pt x="239" y="535"/>
                </a:cubicBezTo>
                <a:cubicBezTo>
                  <a:pt x="239" y="543"/>
                  <a:pt x="245" y="548"/>
                  <a:pt x="252" y="548"/>
                </a:cubicBezTo>
                <a:lnTo>
                  <a:pt x="353" y="548"/>
                </a:lnTo>
                <a:cubicBezTo>
                  <a:pt x="361" y="548"/>
                  <a:pt x="366" y="543"/>
                  <a:pt x="366" y="535"/>
                </a:cubicBezTo>
                <a:cubicBezTo>
                  <a:pt x="366" y="528"/>
                  <a:pt x="361" y="522"/>
                  <a:pt x="353" y="522"/>
                </a:cubicBezTo>
                <a:close/>
                <a:moveTo>
                  <a:pt x="353" y="481"/>
                </a:moveTo>
                <a:lnTo>
                  <a:pt x="353" y="481"/>
                </a:lnTo>
                <a:lnTo>
                  <a:pt x="252" y="481"/>
                </a:lnTo>
                <a:cubicBezTo>
                  <a:pt x="245" y="481"/>
                  <a:pt x="239" y="487"/>
                  <a:pt x="239" y="494"/>
                </a:cubicBezTo>
                <a:cubicBezTo>
                  <a:pt x="239" y="502"/>
                  <a:pt x="245" y="508"/>
                  <a:pt x="252" y="508"/>
                </a:cubicBezTo>
                <a:lnTo>
                  <a:pt x="353" y="508"/>
                </a:lnTo>
                <a:cubicBezTo>
                  <a:pt x="361" y="508"/>
                  <a:pt x="366" y="502"/>
                  <a:pt x="366" y="494"/>
                </a:cubicBezTo>
                <a:cubicBezTo>
                  <a:pt x="366" y="487"/>
                  <a:pt x="361" y="481"/>
                  <a:pt x="353" y="481"/>
                </a:cubicBezTo>
                <a:close/>
                <a:moveTo>
                  <a:pt x="303" y="576"/>
                </a:moveTo>
                <a:lnTo>
                  <a:pt x="303" y="576"/>
                </a:lnTo>
                <a:lnTo>
                  <a:pt x="346" y="560"/>
                </a:lnTo>
                <a:lnTo>
                  <a:pt x="259" y="560"/>
                </a:lnTo>
                <a:lnTo>
                  <a:pt x="303" y="576"/>
                </a:lnTo>
                <a:close/>
                <a:moveTo>
                  <a:pt x="304" y="154"/>
                </a:moveTo>
                <a:lnTo>
                  <a:pt x="304" y="154"/>
                </a:lnTo>
                <a:lnTo>
                  <a:pt x="301" y="154"/>
                </a:lnTo>
                <a:cubicBezTo>
                  <a:pt x="227" y="154"/>
                  <a:pt x="161" y="214"/>
                  <a:pt x="161" y="288"/>
                </a:cubicBezTo>
                <a:cubicBezTo>
                  <a:pt x="161" y="361"/>
                  <a:pt x="223" y="404"/>
                  <a:pt x="230" y="426"/>
                </a:cubicBezTo>
                <a:cubicBezTo>
                  <a:pt x="236" y="449"/>
                  <a:pt x="230" y="461"/>
                  <a:pt x="246" y="466"/>
                </a:cubicBezTo>
                <a:cubicBezTo>
                  <a:pt x="263" y="471"/>
                  <a:pt x="301" y="470"/>
                  <a:pt x="301" y="470"/>
                </a:cubicBezTo>
                <a:lnTo>
                  <a:pt x="304" y="470"/>
                </a:lnTo>
                <a:cubicBezTo>
                  <a:pt x="304" y="470"/>
                  <a:pt x="342" y="471"/>
                  <a:pt x="359" y="466"/>
                </a:cubicBezTo>
                <a:cubicBezTo>
                  <a:pt x="376" y="461"/>
                  <a:pt x="370" y="449"/>
                  <a:pt x="376" y="426"/>
                </a:cubicBezTo>
                <a:cubicBezTo>
                  <a:pt x="382" y="404"/>
                  <a:pt x="444" y="361"/>
                  <a:pt x="444" y="288"/>
                </a:cubicBezTo>
                <a:cubicBezTo>
                  <a:pt x="444" y="214"/>
                  <a:pt x="378" y="154"/>
                  <a:pt x="304" y="154"/>
                </a:cubicBezTo>
                <a:close/>
                <a:moveTo>
                  <a:pt x="119" y="312"/>
                </a:moveTo>
                <a:lnTo>
                  <a:pt x="119" y="312"/>
                </a:lnTo>
                <a:cubicBezTo>
                  <a:pt x="119" y="301"/>
                  <a:pt x="108" y="293"/>
                  <a:pt x="96" y="293"/>
                </a:cubicBezTo>
                <a:lnTo>
                  <a:pt x="23" y="293"/>
                </a:lnTo>
                <a:cubicBezTo>
                  <a:pt x="10" y="293"/>
                  <a:pt x="0" y="301"/>
                  <a:pt x="0" y="312"/>
                </a:cubicBezTo>
                <a:cubicBezTo>
                  <a:pt x="0" y="322"/>
                  <a:pt x="10" y="330"/>
                  <a:pt x="23" y="330"/>
                </a:cubicBezTo>
                <a:lnTo>
                  <a:pt x="96" y="330"/>
                </a:lnTo>
                <a:cubicBezTo>
                  <a:pt x="108" y="330"/>
                  <a:pt x="119" y="322"/>
                  <a:pt x="119" y="312"/>
                </a:cubicBezTo>
                <a:close/>
                <a:moveTo>
                  <a:pt x="583" y="293"/>
                </a:moveTo>
                <a:lnTo>
                  <a:pt x="583" y="293"/>
                </a:lnTo>
                <a:lnTo>
                  <a:pt x="510" y="293"/>
                </a:lnTo>
                <a:cubicBezTo>
                  <a:pt x="497" y="293"/>
                  <a:pt x="487" y="301"/>
                  <a:pt x="487" y="312"/>
                </a:cubicBezTo>
                <a:cubicBezTo>
                  <a:pt x="487" y="322"/>
                  <a:pt x="497" y="330"/>
                  <a:pt x="510" y="330"/>
                </a:cubicBezTo>
                <a:lnTo>
                  <a:pt x="583" y="330"/>
                </a:lnTo>
                <a:cubicBezTo>
                  <a:pt x="595" y="330"/>
                  <a:pt x="606" y="322"/>
                  <a:pt x="606" y="312"/>
                </a:cubicBezTo>
                <a:cubicBezTo>
                  <a:pt x="606" y="301"/>
                  <a:pt x="595" y="293"/>
                  <a:pt x="583" y="293"/>
                </a:cubicBezTo>
                <a:close/>
                <a:moveTo>
                  <a:pt x="464" y="175"/>
                </a:moveTo>
                <a:lnTo>
                  <a:pt x="464" y="175"/>
                </a:lnTo>
                <a:lnTo>
                  <a:pt x="515" y="124"/>
                </a:lnTo>
                <a:cubicBezTo>
                  <a:pt x="524" y="115"/>
                  <a:pt x="525" y="101"/>
                  <a:pt x="518" y="94"/>
                </a:cubicBezTo>
                <a:cubicBezTo>
                  <a:pt x="511" y="86"/>
                  <a:pt x="497" y="88"/>
                  <a:pt x="488" y="97"/>
                </a:cubicBezTo>
                <a:lnTo>
                  <a:pt x="437" y="148"/>
                </a:lnTo>
                <a:cubicBezTo>
                  <a:pt x="428" y="157"/>
                  <a:pt x="427" y="171"/>
                  <a:pt x="434" y="178"/>
                </a:cubicBezTo>
                <a:cubicBezTo>
                  <a:pt x="441" y="185"/>
                  <a:pt x="455" y="184"/>
                  <a:pt x="464" y="175"/>
                </a:cubicBezTo>
                <a:close/>
                <a:moveTo>
                  <a:pt x="301" y="119"/>
                </a:moveTo>
                <a:lnTo>
                  <a:pt x="301" y="119"/>
                </a:lnTo>
                <a:cubicBezTo>
                  <a:pt x="312" y="119"/>
                  <a:pt x="320" y="108"/>
                  <a:pt x="320" y="96"/>
                </a:cubicBezTo>
                <a:lnTo>
                  <a:pt x="320" y="23"/>
                </a:lnTo>
                <a:cubicBezTo>
                  <a:pt x="320" y="10"/>
                  <a:pt x="312" y="0"/>
                  <a:pt x="301" y="0"/>
                </a:cubicBezTo>
                <a:cubicBezTo>
                  <a:pt x="291" y="0"/>
                  <a:pt x="282" y="10"/>
                  <a:pt x="282" y="23"/>
                </a:cubicBezTo>
                <a:lnTo>
                  <a:pt x="282" y="96"/>
                </a:lnTo>
                <a:cubicBezTo>
                  <a:pt x="282" y="108"/>
                  <a:pt x="291" y="119"/>
                  <a:pt x="301" y="119"/>
                </a:cubicBezTo>
                <a:close/>
                <a:moveTo>
                  <a:pt x="136" y="167"/>
                </a:moveTo>
                <a:lnTo>
                  <a:pt x="136" y="167"/>
                </a:lnTo>
                <a:cubicBezTo>
                  <a:pt x="145" y="176"/>
                  <a:pt x="158" y="178"/>
                  <a:pt x="165" y="170"/>
                </a:cubicBezTo>
                <a:cubicBezTo>
                  <a:pt x="173" y="163"/>
                  <a:pt x="171" y="150"/>
                  <a:pt x="162" y="141"/>
                </a:cubicBezTo>
                <a:lnTo>
                  <a:pt x="111" y="89"/>
                </a:lnTo>
                <a:cubicBezTo>
                  <a:pt x="102" y="80"/>
                  <a:pt x="89" y="79"/>
                  <a:pt x="81" y="86"/>
                </a:cubicBezTo>
                <a:cubicBezTo>
                  <a:pt x="74" y="94"/>
                  <a:pt x="75" y="107"/>
                  <a:pt x="84" y="116"/>
                </a:cubicBezTo>
                <a:lnTo>
                  <a:pt x="136" y="167"/>
                </a:lnTo>
                <a:close/>
                <a:moveTo>
                  <a:pt x="142" y="448"/>
                </a:moveTo>
                <a:lnTo>
                  <a:pt x="142" y="448"/>
                </a:lnTo>
                <a:lnTo>
                  <a:pt x="90" y="499"/>
                </a:lnTo>
                <a:cubicBezTo>
                  <a:pt x="81" y="508"/>
                  <a:pt x="80" y="522"/>
                  <a:pt x="87" y="529"/>
                </a:cubicBezTo>
                <a:cubicBezTo>
                  <a:pt x="95" y="536"/>
                  <a:pt x="108" y="535"/>
                  <a:pt x="117" y="526"/>
                </a:cubicBezTo>
                <a:lnTo>
                  <a:pt x="169" y="474"/>
                </a:lnTo>
                <a:cubicBezTo>
                  <a:pt x="178" y="465"/>
                  <a:pt x="179" y="452"/>
                  <a:pt x="172" y="445"/>
                </a:cubicBezTo>
                <a:cubicBezTo>
                  <a:pt x="164" y="437"/>
                  <a:pt x="151" y="439"/>
                  <a:pt x="142" y="448"/>
                </a:cubicBezTo>
                <a:close/>
                <a:moveTo>
                  <a:pt x="470" y="455"/>
                </a:moveTo>
                <a:lnTo>
                  <a:pt x="470" y="455"/>
                </a:lnTo>
                <a:cubicBezTo>
                  <a:pt x="461" y="446"/>
                  <a:pt x="447" y="445"/>
                  <a:pt x="440" y="452"/>
                </a:cubicBezTo>
                <a:cubicBezTo>
                  <a:pt x="433" y="460"/>
                  <a:pt x="434" y="473"/>
                  <a:pt x="443" y="482"/>
                </a:cubicBezTo>
                <a:lnTo>
                  <a:pt x="495" y="534"/>
                </a:lnTo>
                <a:cubicBezTo>
                  <a:pt x="504" y="543"/>
                  <a:pt x="517" y="544"/>
                  <a:pt x="524" y="536"/>
                </a:cubicBezTo>
                <a:cubicBezTo>
                  <a:pt x="532" y="529"/>
                  <a:pt x="530" y="516"/>
                  <a:pt x="521" y="507"/>
                </a:cubicBezTo>
                <a:lnTo>
                  <a:pt x="470" y="455"/>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75" y="1560760"/>
            <a:ext cx="12196800" cy="3736481"/>
          </a:xfrm>
          <a:prstGeom prst="rect">
            <a:avLst/>
          </a:prstGeom>
        </p:spPr>
      </p:pic>
      <p:sp>
        <p:nvSpPr>
          <p:cNvPr id="20" name="Freeform 6"/>
          <p:cNvSpPr/>
          <p:nvPr/>
        </p:nvSpPr>
        <p:spPr bwMode="auto">
          <a:xfrm>
            <a:off x="1423171" y="2434412"/>
            <a:ext cx="2111498" cy="1854300"/>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22" name="TextBox 12"/>
          <p:cNvSpPr txBox="1"/>
          <p:nvPr/>
        </p:nvSpPr>
        <p:spPr>
          <a:xfrm>
            <a:off x="3866927" y="2208821"/>
            <a:ext cx="6257970" cy="1106805"/>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pPr algn="l"/>
            <a:r>
              <a:rPr lang="zh-CN" altLang="en-US" sz="6600" dirty="0">
                <a:solidFill>
                  <a:schemeClr val="bg1"/>
                </a:solidFill>
              </a:rPr>
              <a:t>培训工作</a:t>
            </a:r>
            <a:endParaRPr lang="zh-CN" altLang="en-US" sz="6600" dirty="0">
              <a:solidFill>
                <a:schemeClr val="bg1"/>
              </a:solidFill>
            </a:endParaRPr>
          </a:p>
        </p:txBody>
      </p:sp>
      <p:sp>
        <p:nvSpPr>
          <p:cNvPr id="34" name="Freeform 21"/>
          <p:cNvSpPr>
            <a:spLocks noEditPoints="1"/>
          </p:cNvSpPr>
          <p:nvPr/>
        </p:nvSpPr>
        <p:spPr bwMode="auto">
          <a:xfrm>
            <a:off x="1794249" y="2803359"/>
            <a:ext cx="1237230" cy="1251282"/>
          </a:xfrm>
          <a:custGeom>
            <a:avLst/>
            <a:gdLst>
              <a:gd name="T0" fmla="*/ 429 w 563"/>
              <a:gd name="T1" fmla="*/ 130 h 595"/>
              <a:gd name="T2" fmla="*/ 419 w 563"/>
              <a:gd name="T3" fmla="*/ 63 h 595"/>
              <a:gd name="T4" fmla="*/ 460 w 563"/>
              <a:gd name="T5" fmla="*/ 170 h 595"/>
              <a:gd name="T6" fmla="*/ 229 w 563"/>
              <a:gd name="T7" fmla="*/ 200 h 595"/>
              <a:gd name="T8" fmla="*/ 460 w 563"/>
              <a:gd name="T9" fmla="*/ 170 h 595"/>
              <a:gd name="T10" fmla="*/ 229 w 563"/>
              <a:gd name="T11" fmla="*/ 234 h 595"/>
              <a:gd name="T12" fmla="*/ 460 w 563"/>
              <a:gd name="T13" fmla="*/ 264 h 595"/>
              <a:gd name="T14" fmla="*/ 460 w 563"/>
              <a:gd name="T15" fmla="*/ 303 h 595"/>
              <a:gd name="T16" fmla="*/ 384 w 563"/>
              <a:gd name="T17" fmla="*/ 333 h 595"/>
              <a:gd name="T18" fmla="*/ 460 w 563"/>
              <a:gd name="T19" fmla="*/ 303 h 595"/>
              <a:gd name="T20" fmla="*/ 229 w 563"/>
              <a:gd name="T21" fmla="*/ 104 h 595"/>
              <a:gd name="T22" fmla="*/ 359 w 563"/>
              <a:gd name="T23" fmla="*/ 134 h 595"/>
              <a:gd name="T24" fmla="*/ 174 w 563"/>
              <a:gd name="T25" fmla="*/ 490 h 595"/>
              <a:gd name="T26" fmla="*/ 265 w 563"/>
              <a:gd name="T27" fmla="*/ 438 h 595"/>
              <a:gd name="T28" fmla="*/ 174 w 563"/>
              <a:gd name="T29" fmla="*/ 490 h 595"/>
              <a:gd name="T30" fmla="*/ 113 w 563"/>
              <a:gd name="T31" fmla="*/ 402 h 595"/>
              <a:gd name="T32" fmla="*/ 208 w 563"/>
              <a:gd name="T33" fmla="*/ 448 h 595"/>
              <a:gd name="T34" fmla="*/ 219 w 563"/>
              <a:gd name="T35" fmla="*/ 341 h 595"/>
              <a:gd name="T36" fmla="*/ 98 w 563"/>
              <a:gd name="T37" fmla="*/ 252 h 595"/>
              <a:gd name="T38" fmla="*/ 63 w 563"/>
              <a:gd name="T39" fmla="*/ 192 h 595"/>
              <a:gd name="T40" fmla="*/ 7 w 563"/>
              <a:gd name="T41" fmla="*/ 249 h 595"/>
              <a:gd name="T42" fmla="*/ 73 w 563"/>
              <a:gd name="T43" fmla="*/ 408 h 595"/>
              <a:gd name="T44" fmla="*/ 35 w 563"/>
              <a:gd name="T45" fmla="*/ 286 h 595"/>
              <a:gd name="T46" fmla="*/ 49 w 563"/>
              <a:gd name="T47" fmla="*/ 252 h 595"/>
              <a:gd name="T48" fmla="*/ 122 w 563"/>
              <a:gd name="T49" fmla="*/ 210 h 595"/>
              <a:gd name="T50" fmla="*/ 439 w 563"/>
              <a:gd name="T51" fmla="*/ 0 h 595"/>
              <a:gd name="T52" fmla="*/ 133 w 563"/>
              <a:gd name="T53" fmla="*/ 78 h 595"/>
              <a:gd name="T54" fmla="*/ 192 w 563"/>
              <a:gd name="T55" fmla="*/ 247 h 595"/>
              <a:gd name="T56" fmla="*/ 211 w 563"/>
              <a:gd name="T57" fmla="*/ 59 h 595"/>
              <a:gd name="T58" fmla="*/ 392 w 563"/>
              <a:gd name="T59" fmla="*/ 142 h 595"/>
              <a:gd name="T60" fmla="*/ 504 w 563"/>
              <a:gd name="T61" fmla="*/ 157 h 595"/>
              <a:gd name="T62" fmla="*/ 484 w 563"/>
              <a:gd name="T63" fmla="*/ 465 h 595"/>
              <a:gd name="T64" fmla="*/ 318 w 563"/>
              <a:gd name="T65" fmla="*/ 524 h 595"/>
              <a:gd name="T66" fmla="*/ 563 w 563"/>
              <a:gd name="T67" fmla="*/ 446 h 595"/>
              <a:gd name="T68" fmla="*/ 439 w 563"/>
              <a:gd name="T69" fmla="*/ 0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3" h="595">
                <a:moveTo>
                  <a:pt x="486" y="130"/>
                </a:moveTo>
                <a:lnTo>
                  <a:pt x="429" y="130"/>
                </a:lnTo>
                <a:cubicBezTo>
                  <a:pt x="424" y="130"/>
                  <a:pt x="419" y="125"/>
                  <a:pt x="419" y="120"/>
                </a:cubicBezTo>
                <a:lnTo>
                  <a:pt x="419" y="63"/>
                </a:lnTo>
                <a:lnTo>
                  <a:pt x="486" y="130"/>
                </a:lnTo>
                <a:close/>
                <a:moveTo>
                  <a:pt x="460" y="170"/>
                </a:moveTo>
                <a:lnTo>
                  <a:pt x="229" y="170"/>
                </a:lnTo>
                <a:lnTo>
                  <a:pt x="229" y="200"/>
                </a:lnTo>
                <a:lnTo>
                  <a:pt x="460" y="200"/>
                </a:lnTo>
                <a:lnTo>
                  <a:pt x="460" y="170"/>
                </a:lnTo>
                <a:close/>
                <a:moveTo>
                  <a:pt x="460" y="234"/>
                </a:moveTo>
                <a:lnTo>
                  <a:pt x="229" y="234"/>
                </a:lnTo>
                <a:lnTo>
                  <a:pt x="229" y="264"/>
                </a:lnTo>
                <a:lnTo>
                  <a:pt x="460" y="264"/>
                </a:lnTo>
                <a:lnTo>
                  <a:pt x="460" y="234"/>
                </a:lnTo>
                <a:close/>
                <a:moveTo>
                  <a:pt x="460" y="303"/>
                </a:moveTo>
                <a:lnTo>
                  <a:pt x="384" y="303"/>
                </a:lnTo>
                <a:lnTo>
                  <a:pt x="384" y="333"/>
                </a:lnTo>
                <a:lnTo>
                  <a:pt x="460" y="333"/>
                </a:lnTo>
                <a:lnTo>
                  <a:pt x="460" y="303"/>
                </a:lnTo>
                <a:close/>
                <a:moveTo>
                  <a:pt x="359" y="104"/>
                </a:moveTo>
                <a:lnTo>
                  <a:pt x="229" y="104"/>
                </a:lnTo>
                <a:lnTo>
                  <a:pt x="229" y="134"/>
                </a:lnTo>
                <a:lnTo>
                  <a:pt x="359" y="134"/>
                </a:lnTo>
                <a:lnTo>
                  <a:pt x="359" y="104"/>
                </a:lnTo>
                <a:close/>
                <a:moveTo>
                  <a:pt x="174" y="490"/>
                </a:moveTo>
                <a:cubicBezTo>
                  <a:pt x="226" y="553"/>
                  <a:pt x="279" y="595"/>
                  <a:pt x="291" y="588"/>
                </a:cubicBezTo>
                <a:cubicBezTo>
                  <a:pt x="303" y="581"/>
                  <a:pt x="293" y="515"/>
                  <a:pt x="265" y="438"/>
                </a:cubicBezTo>
                <a:cubicBezTo>
                  <a:pt x="250" y="448"/>
                  <a:pt x="236" y="457"/>
                  <a:pt x="220" y="466"/>
                </a:cubicBezTo>
                <a:cubicBezTo>
                  <a:pt x="205" y="475"/>
                  <a:pt x="190" y="483"/>
                  <a:pt x="174" y="490"/>
                </a:cubicBezTo>
                <a:close/>
                <a:moveTo>
                  <a:pt x="54" y="274"/>
                </a:moveTo>
                <a:cubicBezTo>
                  <a:pt x="64" y="309"/>
                  <a:pt x="85" y="353"/>
                  <a:pt x="113" y="402"/>
                </a:cubicBezTo>
                <a:cubicBezTo>
                  <a:pt x="127" y="427"/>
                  <a:pt x="144" y="451"/>
                  <a:pt x="161" y="473"/>
                </a:cubicBezTo>
                <a:cubicBezTo>
                  <a:pt x="176" y="465"/>
                  <a:pt x="192" y="457"/>
                  <a:pt x="208" y="448"/>
                </a:cubicBezTo>
                <a:cubicBezTo>
                  <a:pt x="225" y="439"/>
                  <a:pt x="241" y="428"/>
                  <a:pt x="256" y="417"/>
                </a:cubicBezTo>
                <a:cubicBezTo>
                  <a:pt x="246" y="392"/>
                  <a:pt x="234" y="366"/>
                  <a:pt x="219" y="341"/>
                </a:cubicBezTo>
                <a:cubicBezTo>
                  <a:pt x="191" y="292"/>
                  <a:pt x="163" y="252"/>
                  <a:pt x="138" y="226"/>
                </a:cubicBezTo>
                <a:cubicBezTo>
                  <a:pt x="125" y="234"/>
                  <a:pt x="112" y="244"/>
                  <a:pt x="98" y="252"/>
                </a:cubicBezTo>
                <a:cubicBezTo>
                  <a:pt x="83" y="260"/>
                  <a:pt x="69" y="267"/>
                  <a:pt x="54" y="274"/>
                </a:cubicBezTo>
                <a:close/>
                <a:moveTo>
                  <a:pt x="63" y="192"/>
                </a:moveTo>
                <a:cubicBezTo>
                  <a:pt x="55" y="197"/>
                  <a:pt x="50" y="205"/>
                  <a:pt x="48" y="215"/>
                </a:cubicBezTo>
                <a:cubicBezTo>
                  <a:pt x="33" y="219"/>
                  <a:pt x="18" y="229"/>
                  <a:pt x="7" y="249"/>
                </a:cubicBezTo>
                <a:cubicBezTo>
                  <a:pt x="0" y="265"/>
                  <a:pt x="2" y="289"/>
                  <a:pt x="12" y="307"/>
                </a:cubicBezTo>
                <a:cubicBezTo>
                  <a:pt x="29" y="338"/>
                  <a:pt x="52" y="377"/>
                  <a:pt x="73" y="408"/>
                </a:cubicBezTo>
                <a:cubicBezTo>
                  <a:pt x="86" y="413"/>
                  <a:pt x="83" y="386"/>
                  <a:pt x="78" y="379"/>
                </a:cubicBezTo>
                <a:cubicBezTo>
                  <a:pt x="62" y="354"/>
                  <a:pt x="48" y="331"/>
                  <a:pt x="35" y="286"/>
                </a:cubicBezTo>
                <a:cubicBezTo>
                  <a:pt x="32" y="265"/>
                  <a:pt x="41" y="256"/>
                  <a:pt x="48" y="246"/>
                </a:cubicBezTo>
                <a:cubicBezTo>
                  <a:pt x="48" y="248"/>
                  <a:pt x="48" y="250"/>
                  <a:pt x="49" y="252"/>
                </a:cubicBezTo>
                <a:cubicBezTo>
                  <a:pt x="61" y="247"/>
                  <a:pt x="73" y="240"/>
                  <a:pt x="86" y="234"/>
                </a:cubicBezTo>
                <a:cubicBezTo>
                  <a:pt x="98" y="227"/>
                  <a:pt x="110" y="218"/>
                  <a:pt x="122" y="210"/>
                </a:cubicBezTo>
                <a:cubicBezTo>
                  <a:pt x="99" y="190"/>
                  <a:pt x="79" y="183"/>
                  <a:pt x="63" y="192"/>
                </a:cubicBezTo>
                <a:close/>
                <a:moveTo>
                  <a:pt x="439" y="0"/>
                </a:moveTo>
                <a:lnTo>
                  <a:pt x="211" y="0"/>
                </a:lnTo>
                <a:cubicBezTo>
                  <a:pt x="168" y="0"/>
                  <a:pt x="133" y="35"/>
                  <a:pt x="133" y="78"/>
                </a:cubicBezTo>
                <a:lnTo>
                  <a:pt x="133" y="183"/>
                </a:lnTo>
                <a:cubicBezTo>
                  <a:pt x="158" y="203"/>
                  <a:pt x="173" y="221"/>
                  <a:pt x="192" y="247"/>
                </a:cubicBezTo>
                <a:lnTo>
                  <a:pt x="192" y="78"/>
                </a:lnTo>
                <a:cubicBezTo>
                  <a:pt x="192" y="68"/>
                  <a:pt x="201" y="59"/>
                  <a:pt x="211" y="59"/>
                </a:cubicBezTo>
                <a:lnTo>
                  <a:pt x="392" y="59"/>
                </a:lnTo>
                <a:lnTo>
                  <a:pt x="392" y="142"/>
                </a:lnTo>
                <a:cubicBezTo>
                  <a:pt x="392" y="150"/>
                  <a:pt x="399" y="157"/>
                  <a:pt x="407" y="157"/>
                </a:cubicBezTo>
                <a:lnTo>
                  <a:pt x="504" y="157"/>
                </a:lnTo>
                <a:lnTo>
                  <a:pt x="504" y="446"/>
                </a:lnTo>
                <a:cubicBezTo>
                  <a:pt x="504" y="457"/>
                  <a:pt x="495" y="465"/>
                  <a:pt x="484" y="465"/>
                </a:cubicBezTo>
                <a:lnTo>
                  <a:pt x="303" y="465"/>
                </a:lnTo>
                <a:cubicBezTo>
                  <a:pt x="309" y="485"/>
                  <a:pt x="315" y="505"/>
                  <a:pt x="318" y="524"/>
                </a:cubicBezTo>
                <a:lnTo>
                  <a:pt x="484" y="524"/>
                </a:lnTo>
                <a:cubicBezTo>
                  <a:pt x="528" y="524"/>
                  <a:pt x="563" y="489"/>
                  <a:pt x="563" y="446"/>
                </a:cubicBezTo>
                <a:lnTo>
                  <a:pt x="563" y="124"/>
                </a:lnTo>
                <a:lnTo>
                  <a:pt x="439"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文本框 99"/>
          <p:cNvSpPr txBox="1"/>
          <p:nvPr/>
        </p:nvSpPr>
        <p:spPr>
          <a:xfrm>
            <a:off x="686435" y="2098675"/>
            <a:ext cx="5359400" cy="2040255"/>
          </a:xfrm>
          <a:prstGeom prst="rect">
            <a:avLst/>
          </a:prstGeom>
          <a:noFill/>
          <a:ln w="9525">
            <a:noFill/>
          </a:ln>
        </p:spPr>
        <p:txBody>
          <a:bodyPr wrap="square">
            <a:spAutoFit/>
          </a:bodyPr>
          <a:p>
            <a:pPr marL="0" indent="0" algn="just" eaLnBrk="1" latinLnBrk="0" hangingPunct="1">
              <a:lnSpc>
                <a:spcPts val="3800"/>
              </a:lnSpc>
            </a:pPr>
            <a:r>
              <a:rPr lang="en-US" altLang="zh-CN" sz="2000" b="0" u="none" dirty="0">
                <a:solidFill>
                  <a:schemeClr val="bg2"/>
                </a:solidFill>
                <a:latin typeface="+mn-ea"/>
                <a:ea typeface="+mn-ea"/>
              </a:rPr>
              <a:t>     </a:t>
            </a:r>
            <a:r>
              <a:rPr lang="zh-CN" altLang="en-US" sz="2000" b="0" u="none" dirty="0">
                <a:solidFill>
                  <a:schemeClr val="bg2"/>
                </a:solidFill>
                <a:latin typeface="+mn-ea"/>
                <a:ea typeface="+mn-ea"/>
              </a:rPr>
              <a:t>我市啦啦操培训工作基本实现常态化。师资力量是啦啦操普及与开展的保障，正因如此师资力量我们常抓不懈，经常举办培训。通过培训已培养了啦啦操专业教师近千名。</a:t>
            </a:r>
            <a:endParaRPr lang="zh-CN" altLang="en-US" sz="2000" b="0" u="none" dirty="0">
              <a:solidFill>
                <a:schemeClr val="bg2"/>
              </a:solidFill>
              <a:latin typeface="+mn-ea"/>
              <a:ea typeface="+mn-ea"/>
            </a:endParaRPr>
          </a:p>
        </p:txBody>
      </p:sp>
      <p:pic>
        <p:nvPicPr>
          <p:cNvPr id="5" name="图片 4"/>
          <p:cNvPicPr>
            <a:picLocks noChangeAspect="1"/>
          </p:cNvPicPr>
          <p:nvPr/>
        </p:nvPicPr>
        <p:blipFill>
          <a:blip r:embed="rId1"/>
          <a:srcRect t="32451"/>
          <a:stretch>
            <a:fillRect/>
          </a:stretch>
        </p:blipFill>
        <p:spPr>
          <a:xfrm>
            <a:off x="6859270" y="1753870"/>
            <a:ext cx="5147945" cy="4740275"/>
          </a:xfrm>
          <a:prstGeom prst="rect">
            <a:avLst/>
          </a:prstGeom>
        </p:spPr>
      </p:pic>
      <p:sp>
        <p:nvSpPr>
          <p:cNvPr id="6" name="文本框 5"/>
          <p:cNvSpPr txBox="1"/>
          <p:nvPr/>
        </p:nvSpPr>
        <p:spPr>
          <a:xfrm>
            <a:off x="4999990" y="292735"/>
            <a:ext cx="1808480" cy="583565"/>
          </a:xfrm>
          <a:prstGeom prst="rect">
            <a:avLst/>
          </a:prstGeom>
          <a:noFill/>
        </p:spPr>
        <p:txBody>
          <a:bodyPr wrap="none" rtlCol="0" anchor="t">
            <a:spAutoFit/>
          </a:bodyPr>
          <a:p>
            <a:r>
              <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培训工作</a:t>
            </a:r>
            <a:endPar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5197476" y="302260"/>
            <a:ext cx="1605280" cy="521970"/>
          </a:xfrm>
          <a:prstGeom prst="rect">
            <a:avLst/>
          </a:prstGeom>
          <a:noFill/>
        </p:spPr>
        <p:txBody>
          <a:bodyPr wrap="none" rtlCol="0" anchor="t">
            <a:spAutoFit/>
          </a:bodyPr>
          <a:p>
            <a:pPr algn="ct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培训工作</a:t>
            </a:r>
            <a:endParaRPr lang="zh-CN" altLang="zh-CN" sz="2800" dirty="0">
              <a:latin typeface="+mj-ea"/>
              <a:ea typeface="+mj-ea"/>
              <a:sym typeface="+mn-ea"/>
            </a:endParaRPr>
          </a:p>
        </p:txBody>
      </p:sp>
      <p:sp>
        <p:nvSpPr>
          <p:cNvPr id="100" name="文本框 99"/>
          <p:cNvSpPr txBox="1"/>
          <p:nvPr/>
        </p:nvSpPr>
        <p:spPr>
          <a:xfrm>
            <a:off x="869950" y="1266825"/>
            <a:ext cx="9157970" cy="860425"/>
          </a:xfrm>
          <a:prstGeom prst="rect">
            <a:avLst/>
          </a:prstGeom>
          <a:noFill/>
          <a:ln w="9525">
            <a:noFill/>
          </a:ln>
        </p:spPr>
        <p:txBody>
          <a:bodyPr wrap="square">
            <a:spAutoFit/>
          </a:bodyPr>
          <a:p>
            <a:pPr marL="0" indent="0" algn="l" eaLnBrk="1" latinLnBrk="0" hangingPunct="1">
              <a:lnSpc>
                <a:spcPts val="3000"/>
              </a:lnSpc>
            </a:pPr>
            <a:r>
              <a:rPr lang="en-US" altLang="zh-CN" sz="2000" b="0" u="none" dirty="0">
                <a:solidFill>
                  <a:schemeClr val="bg2"/>
                </a:solidFill>
                <a:latin typeface="+mn-ea"/>
                <a:ea typeface="+mn-ea"/>
              </a:rPr>
              <a:t>      </a:t>
            </a:r>
            <a:r>
              <a:rPr lang="zh-CN" altLang="en-US" sz="2000" b="0" u="none" dirty="0">
                <a:solidFill>
                  <a:schemeClr val="bg2"/>
                </a:solidFill>
                <a:latin typeface="+mn-ea"/>
                <a:ea typeface="+mn-ea"/>
              </a:rPr>
              <a:t>今年我市共举办了两次啦啦操培训，要求市区包括七县一市的幼儿园，中小学老师都参加培训。培训范围之广，参与人数之多可想而知。</a:t>
            </a:r>
            <a:endParaRPr lang="zh-CN" altLang="en-US" sz="2000" b="0" u="none" dirty="0">
              <a:solidFill>
                <a:schemeClr val="bg2"/>
              </a:solidFill>
              <a:latin typeface="+mn-ea"/>
              <a:ea typeface="+mn-ea"/>
            </a:endParaRPr>
          </a:p>
        </p:txBody>
      </p:sp>
      <p:pic>
        <p:nvPicPr>
          <p:cNvPr id="5" name="图片 4"/>
          <p:cNvPicPr>
            <a:picLocks noChangeAspect="1"/>
          </p:cNvPicPr>
          <p:nvPr/>
        </p:nvPicPr>
        <p:blipFill>
          <a:blip r:embed="rId1"/>
          <a:srcRect t="4718"/>
          <a:stretch>
            <a:fillRect/>
          </a:stretch>
        </p:blipFill>
        <p:spPr>
          <a:xfrm>
            <a:off x="733425" y="2565400"/>
            <a:ext cx="9942830" cy="384238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文本框 99"/>
          <p:cNvSpPr txBox="1"/>
          <p:nvPr/>
        </p:nvSpPr>
        <p:spPr>
          <a:xfrm>
            <a:off x="686435" y="2098675"/>
            <a:ext cx="5359400" cy="2040255"/>
          </a:xfrm>
          <a:prstGeom prst="rect">
            <a:avLst/>
          </a:prstGeom>
          <a:noFill/>
          <a:ln w="9525">
            <a:noFill/>
          </a:ln>
        </p:spPr>
        <p:txBody>
          <a:bodyPr wrap="square">
            <a:spAutoFit/>
          </a:bodyPr>
          <a:p>
            <a:pPr marL="0" indent="0" algn="just" eaLnBrk="1" latinLnBrk="0" hangingPunct="1">
              <a:lnSpc>
                <a:spcPts val="3800"/>
              </a:lnSpc>
            </a:pPr>
            <a:r>
              <a:rPr lang="en-US" altLang="zh-CN" sz="2000" b="0" u="none" dirty="0">
                <a:solidFill>
                  <a:schemeClr val="bg2"/>
                </a:solidFill>
                <a:latin typeface="+mn-ea"/>
                <a:ea typeface="+mn-ea"/>
              </a:rPr>
              <a:t>     </a:t>
            </a:r>
            <a:r>
              <a:rPr lang="zh-CN" altLang="en-US" sz="2000" b="0" u="none" dirty="0">
                <a:solidFill>
                  <a:schemeClr val="bg2"/>
                </a:solidFill>
                <a:latin typeface="+mn-ea"/>
                <a:ea typeface="+mn-ea"/>
              </a:rPr>
              <a:t>我市培训中不仅请</a:t>
            </a:r>
            <a:r>
              <a:rPr lang="en-US" altLang="zh-CN" sz="2000" b="0" u="none" dirty="0">
                <a:solidFill>
                  <a:schemeClr val="bg2"/>
                </a:solidFill>
                <a:latin typeface="+mn-ea"/>
                <a:ea typeface="+mn-ea"/>
              </a:rPr>
              <a:t>CCA</a:t>
            </a:r>
            <a:r>
              <a:rPr lang="zh-CN" altLang="en-US" sz="2000" b="0" u="none" dirty="0">
                <a:solidFill>
                  <a:schemeClr val="bg2"/>
                </a:solidFill>
                <a:latin typeface="+mn-ea"/>
                <a:ea typeface="+mn-ea"/>
              </a:rPr>
              <a:t>的导师来带给我们最前沿最正宗的啦啦操，也不忘提高自己市培训导师的啦啦操水平，引进技术与发展自我相结合。这样才能更稳步的发展</a:t>
            </a:r>
            <a:endParaRPr lang="zh-CN" altLang="en-US" sz="2000" b="0" u="none" dirty="0">
              <a:solidFill>
                <a:schemeClr val="bg2"/>
              </a:solidFill>
              <a:latin typeface="+mn-ea"/>
              <a:ea typeface="+mn-ea"/>
            </a:endParaRPr>
          </a:p>
        </p:txBody>
      </p:sp>
      <p:sp>
        <p:nvSpPr>
          <p:cNvPr id="6" name="文本框 5"/>
          <p:cNvSpPr txBox="1"/>
          <p:nvPr/>
        </p:nvSpPr>
        <p:spPr>
          <a:xfrm>
            <a:off x="4999990" y="292735"/>
            <a:ext cx="1808480" cy="583565"/>
          </a:xfrm>
          <a:prstGeom prst="rect">
            <a:avLst/>
          </a:prstGeom>
          <a:noFill/>
        </p:spPr>
        <p:txBody>
          <a:bodyPr wrap="none" rtlCol="0" anchor="t">
            <a:spAutoFit/>
          </a:bodyPr>
          <a:p>
            <a:r>
              <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培训工作</a:t>
            </a:r>
            <a:endPar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pic>
        <p:nvPicPr>
          <p:cNvPr id="2" name="图片 1"/>
          <p:cNvPicPr>
            <a:picLocks noChangeAspect="1"/>
          </p:cNvPicPr>
          <p:nvPr/>
        </p:nvPicPr>
        <p:blipFill>
          <a:blip r:embed="rId1"/>
          <a:srcRect l="9024" r="9527"/>
          <a:stretch>
            <a:fillRect/>
          </a:stretch>
        </p:blipFill>
        <p:spPr>
          <a:xfrm>
            <a:off x="6643370" y="1002665"/>
            <a:ext cx="5032375" cy="566864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文本框 99"/>
          <p:cNvSpPr txBox="1"/>
          <p:nvPr/>
        </p:nvSpPr>
        <p:spPr>
          <a:xfrm>
            <a:off x="590550" y="1373505"/>
            <a:ext cx="4531360" cy="2040255"/>
          </a:xfrm>
          <a:prstGeom prst="rect">
            <a:avLst/>
          </a:prstGeom>
          <a:noFill/>
          <a:ln w="9525">
            <a:noFill/>
          </a:ln>
        </p:spPr>
        <p:txBody>
          <a:bodyPr wrap="square">
            <a:spAutoFit/>
          </a:bodyPr>
          <a:p>
            <a:pPr marL="0" indent="0" algn="just" eaLnBrk="1" latinLnBrk="0" hangingPunct="1">
              <a:lnSpc>
                <a:spcPts val="3800"/>
              </a:lnSpc>
            </a:pPr>
            <a:r>
              <a:rPr lang="en-US" altLang="zh-CN" sz="2000" b="0" u="none" dirty="0">
                <a:solidFill>
                  <a:schemeClr val="bg2"/>
                </a:solidFill>
                <a:latin typeface="+mn-ea"/>
                <a:ea typeface="+mn-ea"/>
              </a:rPr>
              <a:t>     </a:t>
            </a:r>
            <a:r>
              <a:rPr lang="zh-CN" altLang="en-US" sz="2000" b="0" u="none" dirty="0">
                <a:solidFill>
                  <a:schemeClr val="bg2"/>
                </a:solidFill>
                <a:latin typeface="+mn-ea"/>
                <a:ea typeface="+mn-ea"/>
              </a:rPr>
              <a:t>除此之外，还</a:t>
            </a:r>
            <a:r>
              <a:rPr sz="2000" b="0" u="none" dirty="0">
                <a:solidFill>
                  <a:schemeClr val="bg2"/>
                </a:solidFill>
                <a:latin typeface="+mn-ea"/>
                <a:ea typeface="+mn-ea"/>
              </a:rPr>
              <a:t>经常举办实验校（园）老师的免费培训，这也是全国啦啦操实验校（园）的一种福利政策，为大家进行啦啦操工作交流提供平台。</a:t>
            </a:r>
            <a:endParaRPr sz="2000" b="0" u="none" dirty="0">
              <a:solidFill>
                <a:schemeClr val="bg2"/>
              </a:solidFill>
              <a:latin typeface="+mn-ea"/>
              <a:ea typeface="+mn-ea"/>
            </a:endParaRPr>
          </a:p>
        </p:txBody>
      </p:sp>
      <p:sp>
        <p:nvSpPr>
          <p:cNvPr id="6" name="文本框 5"/>
          <p:cNvSpPr txBox="1"/>
          <p:nvPr/>
        </p:nvSpPr>
        <p:spPr>
          <a:xfrm>
            <a:off x="4999990" y="292735"/>
            <a:ext cx="1808480" cy="583565"/>
          </a:xfrm>
          <a:prstGeom prst="rect">
            <a:avLst/>
          </a:prstGeom>
          <a:noFill/>
        </p:spPr>
        <p:txBody>
          <a:bodyPr wrap="none" rtlCol="0" anchor="t">
            <a:spAutoFit/>
          </a:bodyPr>
          <a:p>
            <a:r>
              <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培训工作</a:t>
            </a:r>
            <a:endPar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pic>
        <p:nvPicPr>
          <p:cNvPr id="4" name="图片 3"/>
          <p:cNvPicPr>
            <a:picLocks noChangeAspect="1"/>
          </p:cNvPicPr>
          <p:nvPr/>
        </p:nvPicPr>
        <p:blipFill>
          <a:blip r:embed="rId1"/>
          <a:srcRect l="16438" t="2326" r="13254" b="17273"/>
          <a:stretch>
            <a:fillRect/>
          </a:stretch>
        </p:blipFill>
        <p:spPr>
          <a:xfrm>
            <a:off x="5337810" y="1044575"/>
            <a:ext cx="6858000" cy="5422900"/>
          </a:xfrm>
          <a:prstGeom prst="rect">
            <a:avLst/>
          </a:prstGeom>
        </p:spPr>
      </p:pic>
      <p:pic>
        <p:nvPicPr>
          <p:cNvPr id="5" name="图片 4"/>
          <p:cNvPicPr>
            <a:picLocks noChangeAspect="1"/>
          </p:cNvPicPr>
          <p:nvPr/>
        </p:nvPicPr>
        <p:blipFill>
          <a:blip r:embed="rId2"/>
          <a:srcRect l="-427" t="4936" r="10738" b="7797"/>
          <a:stretch>
            <a:fillRect/>
          </a:stretch>
        </p:blipFill>
        <p:spPr>
          <a:xfrm>
            <a:off x="156210" y="3594735"/>
            <a:ext cx="5600700" cy="317690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文本框 99"/>
          <p:cNvSpPr txBox="1"/>
          <p:nvPr/>
        </p:nvSpPr>
        <p:spPr>
          <a:xfrm>
            <a:off x="1023620" y="3038475"/>
            <a:ext cx="9486265" cy="2040255"/>
          </a:xfrm>
          <a:prstGeom prst="rect">
            <a:avLst/>
          </a:prstGeom>
          <a:noFill/>
          <a:ln w="9525">
            <a:noFill/>
          </a:ln>
        </p:spPr>
        <p:txBody>
          <a:bodyPr wrap="square">
            <a:spAutoFit/>
          </a:bodyPr>
          <a:p>
            <a:pPr marL="0" indent="0" algn="just" eaLnBrk="1" latinLnBrk="0" hangingPunct="1">
              <a:lnSpc>
                <a:spcPts val="3800"/>
              </a:lnSpc>
            </a:pPr>
            <a:r>
              <a:rPr lang="en-US" altLang="zh-CN" sz="2000" b="0" u="none" dirty="0">
                <a:solidFill>
                  <a:schemeClr val="bg2"/>
                </a:solidFill>
                <a:latin typeface="+mn-ea"/>
                <a:ea typeface="+mn-ea"/>
              </a:rPr>
              <a:t>       </a:t>
            </a:r>
            <a:r>
              <a:rPr sz="2000" b="0" u="none" dirty="0">
                <a:solidFill>
                  <a:schemeClr val="bg2"/>
                </a:solidFill>
                <a:latin typeface="+mn-ea"/>
                <a:ea typeface="+mn-ea"/>
              </a:rPr>
              <a:t>安庆市啦啦操委员会于2016年成立，团队的核心成员都是体育骨干教师、学科带头人，有丰富的实践推广经验和工作热情。立足市情与借鉴全国先进地区经验相结合。从我市啦啦操实际情况出发，学习借鉴足发达地区经验，走出一条安庆市啦啦操改革发展新路，全面实现啦啦操项目的社会价值和育人功能。</a:t>
            </a:r>
            <a:endParaRPr sz="2000" b="0" u="none" dirty="0">
              <a:solidFill>
                <a:schemeClr val="bg2"/>
              </a:solidFill>
              <a:latin typeface="+mn-ea"/>
              <a:ea typeface="+mn-ea"/>
            </a:endParaRPr>
          </a:p>
        </p:txBody>
      </p:sp>
      <p:sp>
        <p:nvSpPr>
          <p:cNvPr id="6" name="文本框 5"/>
          <p:cNvSpPr txBox="1"/>
          <p:nvPr/>
        </p:nvSpPr>
        <p:spPr>
          <a:xfrm>
            <a:off x="4999990" y="292735"/>
            <a:ext cx="1808480" cy="583565"/>
          </a:xfrm>
          <a:prstGeom prst="rect">
            <a:avLst/>
          </a:prstGeom>
          <a:noFill/>
        </p:spPr>
        <p:txBody>
          <a:bodyPr wrap="none" rtlCol="0" anchor="t">
            <a:spAutoFit/>
          </a:bodyPr>
          <a:p>
            <a:r>
              <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培训工作</a:t>
            </a:r>
            <a:endParaRPr lang="zh-CN" altLang="en-US" sz="32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4" name="文本框 3"/>
          <p:cNvSpPr txBox="1"/>
          <p:nvPr/>
        </p:nvSpPr>
        <p:spPr>
          <a:xfrm>
            <a:off x="1144270" y="1681480"/>
            <a:ext cx="10017125" cy="583565"/>
          </a:xfrm>
          <a:prstGeom prst="rect">
            <a:avLst/>
          </a:prstGeom>
          <a:noFill/>
        </p:spPr>
        <p:txBody>
          <a:bodyPr wrap="square" rtlCol="0">
            <a:spAutoFit/>
          </a:bodyPr>
          <a:p>
            <a:r>
              <a:rPr lang="en-US" altLang="zh-CN" sz="3200" b="1">
                <a:ln w="10160">
                  <a:solidFill>
                    <a:schemeClr val="accent5"/>
                  </a:solidFill>
                  <a:prstDash val="solid"/>
                </a:ln>
                <a:solidFill>
                  <a:srgbClr val="FFFFFF"/>
                </a:solidFill>
                <a:effectLst>
                  <a:outerShdw blurRad="38100" dist="22860" dir="5400000" algn="tl" rotWithShape="0">
                    <a:srgbClr val="000000">
                      <a:alpha val="30000"/>
                    </a:srgbClr>
                  </a:outerShdw>
                </a:effectLst>
              </a:rPr>
              <a:t>*</a:t>
            </a:r>
            <a:r>
              <a:rPr lang="zh-CN" altLang="en-US" sz="3200" b="1">
                <a:ln w="10160">
                  <a:solidFill>
                    <a:schemeClr val="accent5"/>
                  </a:solidFill>
                  <a:prstDash val="solid"/>
                </a:ln>
                <a:solidFill>
                  <a:srgbClr val="FFFFFF"/>
                </a:solidFill>
                <a:effectLst>
                  <a:outerShdw blurRad="38100" dist="22860" dir="5400000" algn="tl" rotWithShape="0">
                    <a:srgbClr val="000000">
                      <a:alpha val="30000"/>
                    </a:srgbClr>
                  </a:outerShdw>
                </a:effectLst>
              </a:rPr>
              <a:t>安庆市啦啦操委员会的成立提供了进一步发展的保障</a:t>
            </a:r>
            <a:endParaRPr lang="zh-CN" altLang="en-US" sz="32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75" y="1560760"/>
            <a:ext cx="12196800" cy="3736481"/>
          </a:xfrm>
          <a:prstGeom prst="rect">
            <a:avLst/>
          </a:prstGeom>
        </p:spPr>
      </p:pic>
      <p:sp>
        <p:nvSpPr>
          <p:cNvPr id="20" name="Freeform 6"/>
          <p:cNvSpPr/>
          <p:nvPr/>
        </p:nvSpPr>
        <p:spPr bwMode="auto">
          <a:xfrm>
            <a:off x="1423171" y="2434412"/>
            <a:ext cx="2111498" cy="1854300"/>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chemeClr val="bg1"/>
            </a:solidFill>
            <a:prstDash val="solid"/>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24292E"/>
              </a:solidFill>
              <a:effectLst/>
              <a:uLnTx/>
              <a:uFillTx/>
              <a:latin typeface="Arial" panose="020B0604020202020204" pitchFamily="34" charset="0"/>
              <a:ea typeface="宋体" panose="02010600030101010101" pitchFamily="2" charset="-122"/>
              <a:cs typeface="+mn-cs"/>
            </a:endParaRPr>
          </a:p>
        </p:txBody>
      </p:sp>
      <p:sp>
        <p:nvSpPr>
          <p:cNvPr id="17" name="TextBox 12"/>
          <p:cNvSpPr txBox="1"/>
          <p:nvPr/>
        </p:nvSpPr>
        <p:spPr>
          <a:xfrm>
            <a:off x="3858741" y="2270437"/>
            <a:ext cx="6257970" cy="1106805"/>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pPr algn="l"/>
            <a:r>
              <a:rPr lang="zh-CN" altLang="en-US" sz="6600" dirty="0">
                <a:solidFill>
                  <a:schemeClr val="bg1"/>
                </a:solidFill>
              </a:rPr>
              <a:t>赛事组织情况</a:t>
            </a:r>
            <a:endParaRPr lang="zh-CN" altLang="en-US" sz="6600" dirty="0">
              <a:solidFill>
                <a:schemeClr val="bg1"/>
              </a:solidFill>
            </a:endParaRPr>
          </a:p>
        </p:txBody>
      </p:sp>
      <p:sp>
        <p:nvSpPr>
          <p:cNvPr id="39" name="Freeform 22"/>
          <p:cNvSpPr>
            <a:spLocks noEditPoints="1"/>
          </p:cNvSpPr>
          <p:nvPr/>
        </p:nvSpPr>
        <p:spPr bwMode="auto">
          <a:xfrm>
            <a:off x="1823758" y="2707106"/>
            <a:ext cx="1304166" cy="1248070"/>
          </a:xfrm>
          <a:custGeom>
            <a:avLst/>
            <a:gdLst>
              <a:gd name="T0" fmla="*/ 422 w 595"/>
              <a:gd name="T1" fmla="*/ 297 h 595"/>
              <a:gd name="T2" fmla="*/ 318 w 595"/>
              <a:gd name="T3" fmla="*/ 231 h 595"/>
              <a:gd name="T4" fmla="*/ 178 w 595"/>
              <a:gd name="T5" fmla="*/ 264 h 595"/>
              <a:gd name="T6" fmla="*/ 351 w 595"/>
              <a:gd name="T7" fmla="*/ 410 h 595"/>
              <a:gd name="T8" fmla="*/ 529 w 595"/>
              <a:gd name="T9" fmla="*/ 469 h 595"/>
              <a:gd name="T10" fmla="*/ 518 w 595"/>
              <a:gd name="T11" fmla="*/ 242 h 595"/>
              <a:gd name="T12" fmla="*/ 485 w 595"/>
              <a:gd name="T13" fmla="*/ 205 h 595"/>
              <a:gd name="T14" fmla="*/ 499 w 595"/>
              <a:gd name="T15" fmla="*/ 176 h 595"/>
              <a:gd name="T16" fmla="*/ 521 w 595"/>
              <a:gd name="T17" fmla="*/ 100 h 595"/>
              <a:gd name="T18" fmla="*/ 434 w 595"/>
              <a:gd name="T19" fmla="*/ 83 h 595"/>
              <a:gd name="T20" fmla="*/ 376 w 595"/>
              <a:gd name="T21" fmla="*/ 108 h 595"/>
              <a:gd name="T22" fmla="*/ 354 w 595"/>
              <a:gd name="T23" fmla="*/ 69 h 595"/>
              <a:gd name="T24" fmla="*/ 316 w 595"/>
              <a:gd name="T25" fmla="*/ 0 h 595"/>
              <a:gd name="T26" fmla="*/ 243 w 595"/>
              <a:gd name="T27" fmla="*/ 49 h 595"/>
              <a:gd name="T28" fmla="*/ 243 w 595"/>
              <a:gd name="T29" fmla="*/ 78 h 595"/>
              <a:gd name="T30" fmla="*/ 242 w 595"/>
              <a:gd name="T31" fmla="*/ 81 h 595"/>
              <a:gd name="T32" fmla="*/ 240 w 595"/>
              <a:gd name="T33" fmla="*/ 87 h 595"/>
              <a:gd name="T34" fmla="*/ 239 w 595"/>
              <a:gd name="T35" fmla="*/ 91 h 595"/>
              <a:gd name="T36" fmla="*/ 183 w 595"/>
              <a:gd name="T37" fmla="*/ 103 h 595"/>
              <a:gd name="T38" fmla="*/ 154 w 595"/>
              <a:gd name="T39" fmla="*/ 74 h 595"/>
              <a:gd name="T40" fmla="*/ 75 w 595"/>
              <a:gd name="T41" fmla="*/ 152 h 595"/>
              <a:gd name="T42" fmla="*/ 104 w 595"/>
              <a:gd name="T43" fmla="*/ 182 h 595"/>
              <a:gd name="T44" fmla="*/ 107 w 595"/>
              <a:gd name="T45" fmla="*/ 187 h 595"/>
              <a:gd name="T46" fmla="*/ 109 w 595"/>
              <a:gd name="T47" fmla="*/ 192 h 595"/>
              <a:gd name="T48" fmla="*/ 111 w 595"/>
              <a:gd name="T49" fmla="*/ 196 h 595"/>
              <a:gd name="T50" fmla="*/ 100 w 595"/>
              <a:gd name="T51" fmla="*/ 231 h 595"/>
              <a:gd name="T52" fmla="*/ 50 w 595"/>
              <a:gd name="T53" fmla="*/ 241 h 595"/>
              <a:gd name="T54" fmla="*/ 0 w 595"/>
              <a:gd name="T55" fmla="*/ 314 h 595"/>
              <a:gd name="T56" fmla="*/ 78 w 595"/>
              <a:gd name="T57" fmla="*/ 353 h 595"/>
              <a:gd name="T58" fmla="*/ 85 w 595"/>
              <a:gd name="T59" fmla="*/ 354 h 595"/>
              <a:gd name="T60" fmla="*/ 103 w 595"/>
              <a:gd name="T61" fmla="*/ 413 h 595"/>
              <a:gd name="T62" fmla="*/ 83 w 595"/>
              <a:gd name="T63" fmla="*/ 433 h 595"/>
              <a:gd name="T64" fmla="*/ 99 w 595"/>
              <a:gd name="T65" fmla="*/ 520 h 595"/>
              <a:gd name="T66" fmla="*/ 181 w 595"/>
              <a:gd name="T67" fmla="*/ 492 h 595"/>
              <a:gd name="T68" fmla="*/ 184 w 595"/>
              <a:gd name="T69" fmla="*/ 490 h 595"/>
              <a:gd name="T70" fmla="*/ 189 w 595"/>
              <a:gd name="T71" fmla="*/ 487 h 595"/>
              <a:gd name="T72" fmla="*/ 193 w 595"/>
              <a:gd name="T73" fmla="*/ 486 h 595"/>
              <a:gd name="T74" fmla="*/ 197 w 595"/>
              <a:gd name="T75" fmla="*/ 485 h 595"/>
              <a:gd name="T76" fmla="*/ 203 w 595"/>
              <a:gd name="T77" fmla="*/ 484 h 595"/>
              <a:gd name="T78" fmla="*/ 241 w 595"/>
              <a:gd name="T79" fmla="*/ 525 h 595"/>
              <a:gd name="T80" fmla="*/ 280 w 595"/>
              <a:gd name="T81" fmla="*/ 595 h 595"/>
              <a:gd name="T82" fmla="*/ 353 w 595"/>
              <a:gd name="T83" fmla="*/ 546 h 595"/>
              <a:gd name="T84" fmla="*/ 353 w 595"/>
              <a:gd name="T85" fmla="*/ 517 h 595"/>
              <a:gd name="T86" fmla="*/ 363 w 595"/>
              <a:gd name="T87" fmla="*/ 496 h 595"/>
              <a:gd name="T88" fmla="*/ 373 w 595"/>
              <a:gd name="T89" fmla="*/ 489 h 595"/>
              <a:gd name="T90" fmla="*/ 376 w 595"/>
              <a:gd name="T91" fmla="*/ 487 h 595"/>
              <a:gd name="T92" fmla="*/ 135 w 595"/>
              <a:gd name="T93" fmla="*/ 297 h 595"/>
              <a:gd name="T94" fmla="*/ 454 w 595"/>
              <a:gd name="T95" fmla="*/ 342 h 595"/>
              <a:gd name="T96" fmla="*/ 507 w 595"/>
              <a:gd name="T97" fmla="*/ 356 h 595"/>
              <a:gd name="T98" fmla="*/ 545 w 595"/>
              <a:gd name="T99" fmla="*/ 354 h 595"/>
              <a:gd name="T100" fmla="*/ 595 w 595"/>
              <a:gd name="T101" fmla="*/ 281 h 595"/>
              <a:gd name="T102" fmla="*/ 497 w 595"/>
              <a:gd name="T103" fmla="*/ 517 h 595"/>
              <a:gd name="T104" fmla="*/ 518 w 595"/>
              <a:gd name="T105" fmla="*/ 496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95" h="595">
                <a:moveTo>
                  <a:pt x="529" y="469"/>
                </a:moveTo>
                <a:lnTo>
                  <a:pt x="410" y="351"/>
                </a:lnTo>
                <a:cubicBezTo>
                  <a:pt x="418" y="334"/>
                  <a:pt x="422" y="317"/>
                  <a:pt x="422" y="297"/>
                </a:cubicBezTo>
                <a:cubicBezTo>
                  <a:pt x="422" y="229"/>
                  <a:pt x="366" y="173"/>
                  <a:pt x="298" y="173"/>
                </a:cubicBezTo>
                <a:cubicBezTo>
                  <a:pt x="286" y="173"/>
                  <a:pt x="275" y="175"/>
                  <a:pt x="265" y="178"/>
                </a:cubicBezTo>
                <a:lnTo>
                  <a:pt x="318" y="231"/>
                </a:lnTo>
                <a:cubicBezTo>
                  <a:pt x="340" y="253"/>
                  <a:pt x="338" y="290"/>
                  <a:pt x="314" y="314"/>
                </a:cubicBezTo>
                <a:cubicBezTo>
                  <a:pt x="290" y="338"/>
                  <a:pt x="253" y="339"/>
                  <a:pt x="231" y="317"/>
                </a:cubicBezTo>
                <a:lnTo>
                  <a:pt x="178" y="264"/>
                </a:lnTo>
                <a:cubicBezTo>
                  <a:pt x="175" y="275"/>
                  <a:pt x="174" y="286"/>
                  <a:pt x="174" y="297"/>
                </a:cubicBezTo>
                <a:cubicBezTo>
                  <a:pt x="174" y="366"/>
                  <a:pt x="229" y="422"/>
                  <a:pt x="298" y="422"/>
                </a:cubicBezTo>
                <a:cubicBezTo>
                  <a:pt x="317" y="422"/>
                  <a:pt x="335" y="417"/>
                  <a:pt x="351" y="410"/>
                </a:cubicBezTo>
                <a:lnTo>
                  <a:pt x="470" y="528"/>
                </a:lnTo>
                <a:cubicBezTo>
                  <a:pt x="485" y="543"/>
                  <a:pt x="511" y="542"/>
                  <a:pt x="527" y="526"/>
                </a:cubicBezTo>
                <a:cubicBezTo>
                  <a:pt x="543" y="509"/>
                  <a:pt x="544" y="484"/>
                  <a:pt x="529" y="469"/>
                </a:cubicBezTo>
                <a:close/>
                <a:moveTo>
                  <a:pt x="558" y="242"/>
                </a:moveTo>
                <a:lnTo>
                  <a:pt x="546" y="242"/>
                </a:lnTo>
                <a:lnTo>
                  <a:pt x="518" y="242"/>
                </a:lnTo>
                <a:cubicBezTo>
                  <a:pt x="512" y="242"/>
                  <a:pt x="506" y="240"/>
                  <a:pt x="502" y="237"/>
                </a:cubicBezTo>
                <a:cubicBezTo>
                  <a:pt x="502" y="236"/>
                  <a:pt x="501" y="236"/>
                  <a:pt x="501" y="236"/>
                </a:cubicBezTo>
                <a:cubicBezTo>
                  <a:pt x="491" y="230"/>
                  <a:pt x="485" y="218"/>
                  <a:pt x="485" y="205"/>
                </a:cubicBezTo>
                <a:cubicBezTo>
                  <a:pt x="485" y="201"/>
                  <a:pt x="485" y="197"/>
                  <a:pt x="486" y="194"/>
                </a:cubicBezTo>
                <a:cubicBezTo>
                  <a:pt x="488" y="189"/>
                  <a:pt x="490" y="186"/>
                  <a:pt x="493" y="182"/>
                </a:cubicBezTo>
                <a:lnTo>
                  <a:pt x="499" y="176"/>
                </a:lnTo>
                <a:lnTo>
                  <a:pt x="513" y="162"/>
                </a:lnTo>
                <a:lnTo>
                  <a:pt x="521" y="154"/>
                </a:lnTo>
                <a:cubicBezTo>
                  <a:pt x="533" y="138"/>
                  <a:pt x="533" y="116"/>
                  <a:pt x="521" y="100"/>
                </a:cubicBezTo>
                <a:lnTo>
                  <a:pt x="496" y="75"/>
                </a:lnTo>
                <a:cubicBezTo>
                  <a:pt x="481" y="63"/>
                  <a:pt x="459" y="63"/>
                  <a:pt x="443" y="75"/>
                </a:cubicBezTo>
                <a:lnTo>
                  <a:pt x="434" y="83"/>
                </a:lnTo>
                <a:lnTo>
                  <a:pt x="414" y="103"/>
                </a:lnTo>
                <a:lnTo>
                  <a:pt x="414" y="103"/>
                </a:lnTo>
                <a:cubicBezTo>
                  <a:pt x="403" y="112"/>
                  <a:pt x="389" y="113"/>
                  <a:pt x="376" y="108"/>
                </a:cubicBezTo>
                <a:cubicBezTo>
                  <a:pt x="372" y="106"/>
                  <a:pt x="368" y="104"/>
                  <a:pt x="365" y="100"/>
                </a:cubicBezTo>
                <a:cubicBezTo>
                  <a:pt x="358" y="94"/>
                  <a:pt x="355" y="86"/>
                  <a:pt x="354" y="78"/>
                </a:cubicBezTo>
                <a:lnTo>
                  <a:pt x="354" y="69"/>
                </a:lnTo>
                <a:lnTo>
                  <a:pt x="354" y="50"/>
                </a:lnTo>
                <a:lnTo>
                  <a:pt x="354" y="38"/>
                </a:lnTo>
                <a:cubicBezTo>
                  <a:pt x="351" y="18"/>
                  <a:pt x="336" y="2"/>
                  <a:pt x="316" y="0"/>
                </a:cubicBezTo>
                <a:lnTo>
                  <a:pt x="281" y="0"/>
                </a:lnTo>
                <a:cubicBezTo>
                  <a:pt x="261" y="2"/>
                  <a:pt x="245" y="18"/>
                  <a:pt x="243" y="37"/>
                </a:cubicBezTo>
                <a:lnTo>
                  <a:pt x="243" y="49"/>
                </a:lnTo>
                <a:lnTo>
                  <a:pt x="243" y="69"/>
                </a:lnTo>
                <a:lnTo>
                  <a:pt x="243" y="78"/>
                </a:lnTo>
                <a:lnTo>
                  <a:pt x="243" y="78"/>
                </a:lnTo>
                <a:lnTo>
                  <a:pt x="243" y="78"/>
                </a:lnTo>
                <a:cubicBezTo>
                  <a:pt x="242" y="79"/>
                  <a:pt x="242" y="80"/>
                  <a:pt x="242" y="81"/>
                </a:cubicBezTo>
                <a:cubicBezTo>
                  <a:pt x="242" y="81"/>
                  <a:pt x="242" y="81"/>
                  <a:pt x="242" y="81"/>
                </a:cubicBezTo>
                <a:cubicBezTo>
                  <a:pt x="242" y="82"/>
                  <a:pt x="242" y="83"/>
                  <a:pt x="241" y="84"/>
                </a:cubicBezTo>
                <a:cubicBezTo>
                  <a:pt x="241" y="84"/>
                  <a:pt x="241" y="84"/>
                  <a:pt x="241" y="84"/>
                </a:cubicBezTo>
                <a:cubicBezTo>
                  <a:pt x="241" y="85"/>
                  <a:pt x="240" y="86"/>
                  <a:pt x="240" y="87"/>
                </a:cubicBezTo>
                <a:cubicBezTo>
                  <a:pt x="240" y="87"/>
                  <a:pt x="240" y="87"/>
                  <a:pt x="240" y="87"/>
                </a:cubicBezTo>
                <a:cubicBezTo>
                  <a:pt x="240" y="89"/>
                  <a:pt x="239" y="90"/>
                  <a:pt x="239" y="90"/>
                </a:cubicBezTo>
                <a:cubicBezTo>
                  <a:pt x="239" y="90"/>
                  <a:pt x="239" y="91"/>
                  <a:pt x="239" y="91"/>
                </a:cubicBezTo>
                <a:cubicBezTo>
                  <a:pt x="236" y="95"/>
                  <a:pt x="233" y="99"/>
                  <a:pt x="230" y="102"/>
                </a:cubicBezTo>
                <a:cubicBezTo>
                  <a:pt x="223" y="107"/>
                  <a:pt x="215" y="111"/>
                  <a:pt x="206" y="111"/>
                </a:cubicBezTo>
                <a:cubicBezTo>
                  <a:pt x="197" y="111"/>
                  <a:pt x="189" y="108"/>
                  <a:pt x="183" y="103"/>
                </a:cubicBezTo>
                <a:lnTo>
                  <a:pt x="176" y="96"/>
                </a:lnTo>
                <a:lnTo>
                  <a:pt x="162" y="82"/>
                </a:lnTo>
                <a:lnTo>
                  <a:pt x="154" y="74"/>
                </a:lnTo>
                <a:cubicBezTo>
                  <a:pt x="138" y="62"/>
                  <a:pt x="116" y="62"/>
                  <a:pt x="100" y="74"/>
                </a:cubicBezTo>
                <a:lnTo>
                  <a:pt x="76" y="99"/>
                </a:lnTo>
                <a:cubicBezTo>
                  <a:pt x="63" y="114"/>
                  <a:pt x="63" y="137"/>
                  <a:pt x="75" y="152"/>
                </a:cubicBezTo>
                <a:lnTo>
                  <a:pt x="83" y="161"/>
                </a:lnTo>
                <a:lnTo>
                  <a:pt x="103" y="181"/>
                </a:lnTo>
                <a:cubicBezTo>
                  <a:pt x="104" y="182"/>
                  <a:pt x="104" y="182"/>
                  <a:pt x="104" y="182"/>
                </a:cubicBezTo>
                <a:cubicBezTo>
                  <a:pt x="105" y="183"/>
                  <a:pt x="105" y="183"/>
                  <a:pt x="105" y="184"/>
                </a:cubicBezTo>
                <a:cubicBezTo>
                  <a:pt x="106" y="184"/>
                  <a:pt x="106" y="185"/>
                  <a:pt x="106" y="186"/>
                </a:cubicBezTo>
                <a:cubicBezTo>
                  <a:pt x="107" y="186"/>
                  <a:pt x="107" y="186"/>
                  <a:pt x="107" y="187"/>
                </a:cubicBezTo>
                <a:cubicBezTo>
                  <a:pt x="107" y="187"/>
                  <a:pt x="108" y="188"/>
                  <a:pt x="108" y="189"/>
                </a:cubicBezTo>
                <a:cubicBezTo>
                  <a:pt x="108" y="189"/>
                  <a:pt x="108" y="189"/>
                  <a:pt x="109" y="190"/>
                </a:cubicBezTo>
                <a:cubicBezTo>
                  <a:pt x="109" y="191"/>
                  <a:pt x="109" y="191"/>
                  <a:pt x="109" y="192"/>
                </a:cubicBezTo>
                <a:cubicBezTo>
                  <a:pt x="109" y="192"/>
                  <a:pt x="110" y="193"/>
                  <a:pt x="110" y="193"/>
                </a:cubicBezTo>
                <a:cubicBezTo>
                  <a:pt x="110" y="194"/>
                  <a:pt x="110" y="195"/>
                  <a:pt x="111" y="196"/>
                </a:cubicBezTo>
                <a:cubicBezTo>
                  <a:pt x="111" y="196"/>
                  <a:pt x="111" y="196"/>
                  <a:pt x="111" y="196"/>
                </a:cubicBezTo>
                <a:cubicBezTo>
                  <a:pt x="111" y="197"/>
                  <a:pt x="111" y="198"/>
                  <a:pt x="111" y="200"/>
                </a:cubicBezTo>
                <a:cubicBezTo>
                  <a:pt x="111" y="200"/>
                  <a:pt x="111" y="200"/>
                  <a:pt x="111" y="200"/>
                </a:cubicBezTo>
                <a:cubicBezTo>
                  <a:pt x="112" y="211"/>
                  <a:pt x="109" y="222"/>
                  <a:pt x="100" y="231"/>
                </a:cubicBezTo>
                <a:cubicBezTo>
                  <a:pt x="94" y="237"/>
                  <a:pt x="87" y="240"/>
                  <a:pt x="78" y="241"/>
                </a:cubicBezTo>
                <a:lnTo>
                  <a:pt x="70" y="241"/>
                </a:lnTo>
                <a:lnTo>
                  <a:pt x="50" y="241"/>
                </a:lnTo>
                <a:lnTo>
                  <a:pt x="38" y="241"/>
                </a:lnTo>
                <a:cubicBezTo>
                  <a:pt x="18" y="244"/>
                  <a:pt x="3" y="259"/>
                  <a:pt x="0" y="279"/>
                </a:cubicBezTo>
                <a:lnTo>
                  <a:pt x="0" y="314"/>
                </a:lnTo>
                <a:cubicBezTo>
                  <a:pt x="2" y="334"/>
                  <a:pt x="18" y="350"/>
                  <a:pt x="38" y="352"/>
                </a:cubicBezTo>
                <a:lnTo>
                  <a:pt x="50" y="353"/>
                </a:lnTo>
                <a:lnTo>
                  <a:pt x="78" y="353"/>
                </a:lnTo>
                <a:cubicBezTo>
                  <a:pt x="79" y="353"/>
                  <a:pt x="80" y="353"/>
                  <a:pt x="81" y="353"/>
                </a:cubicBezTo>
                <a:cubicBezTo>
                  <a:pt x="82" y="353"/>
                  <a:pt x="82" y="353"/>
                  <a:pt x="82" y="353"/>
                </a:cubicBezTo>
                <a:cubicBezTo>
                  <a:pt x="83" y="354"/>
                  <a:pt x="84" y="354"/>
                  <a:pt x="85" y="354"/>
                </a:cubicBezTo>
                <a:cubicBezTo>
                  <a:pt x="100" y="359"/>
                  <a:pt x="111" y="373"/>
                  <a:pt x="111" y="390"/>
                </a:cubicBezTo>
                <a:lnTo>
                  <a:pt x="111" y="390"/>
                </a:lnTo>
                <a:cubicBezTo>
                  <a:pt x="111" y="398"/>
                  <a:pt x="108" y="406"/>
                  <a:pt x="103" y="413"/>
                </a:cubicBezTo>
                <a:lnTo>
                  <a:pt x="97" y="419"/>
                </a:lnTo>
                <a:lnTo>
                  <a:pt x="97" y="419"/>
                </a:lnTo>
                <a:lnTo>
                  <a:pt x="83" y="433"/>
                </a:lnTo>
                <a:lnTo>
                  <a:pt x="74" y="441"/>
                </a:lnTo>
                <a:cubicBezTo>
                  <a:pt x="62" y="457"/>
                  <a:pt x="62" y="479"/>
                  <a:pt x="75" y="495"/>
                </a:cubicBezTo>
                <a:lnTo>
                  <a:pt x="99" y="520"/>
                </a:lnTo>
                <a:cubicBezTo>
                  <a:pt x="115" y="532"/>
                  <a:pt x="137" y="532"/>
                  <a:pt x="153" y="520"/>
                </a:cubicBezTo>
                <a:lnTo>
                  <a:pt x="161" y="512"/>
                </a:lnTo>
                <a:lnTo>
                  <a:pt x="181" y="492"/>
                </a:lnTo>
                <a:lnTo>
                  <a:pt x="181" y="492"/>
                </a:lnTo>
                <a:cubicBezTo>
                  <a:pt x="181" y="492"/>
                  <a:pt x="182" y="492"/>
                  <a:pt x="182" y="492"/>
                </a:cubicBezTo>
                <a:cubicBezTo>
                  <a:pt x="183" y="491"/>
                  <a:pt x="183" y="490"/>
                  <a:pt x="184" y="490"/>
                </a:cubicBezTo>
                <a:cubicBezTo>
                  <a:pt x="185" y="490"/>
                  <a:pt x="185" y="489"/>
                  <a:pt x="185" y="489"/>
                </a:cubicBezTo>
                <a:cubicBezTo>
                  <a:pt x="186" y="489"/>
                  <a:pt x="187" y="488"/>
                  <a:pt x="187" y="488"/>
                </a:cubicBezTo>
                <a:cubicBezTo>
                  <a:pt x="188" y="488"/>
                  <a:pt x="189" y="487"/>
                  <a:pt x="189" y="487"/>
                </a:cubicBezTo>
                <a:cubicBezTo>
                  <a:pt x="189" y="487"/>
                  <a:pt x="190" y="487"/>
                  <a:pt x="190" y="487"/>
                </a:cubicBezTo>
                <a:cubicBezTo>
                  <a:pt x="191" y="486"/>
                  <a:pt x="192" y="486"/>
                  <a:pt x="193" y="486"/>
                </a:cubicBezTo>
                <a:cubicBezTo>
                  <a:pt x="193" y="486"/>
                  <a:pt x="193" y="486"/>
                  <a:pt x="193" y="486"/>
                </a:cubicBezTo>
                <a:cubicBezTo>
                  <a:pt x="193" y="486"/>
                  <a:pt x="193" y="485"/>
                  <a:pt x="193" y="485"/>
                </a:cubicBezTo>
                <a:cubicBezTo>
                  <a:pt x="194" y="485"/>
                  <a:pt x="195" y="485"/>
                  <a:pt x="196" y="485"/>
                </a:cubicBezTo>
                <a:cubicBezTo>
                  <a:pt x="196" y="485"/>
                  <a:pt x="197" y="485"/>
                  <a:pt x="197" y="485"/>
                </a:cubicBezTo>
                <a:cubicBezTo>
                  <a:pt x="197" y="484"/>
                  <a:pt x="198" y="484"/>
                  <a:pt x="199" y="484"/>
                </a:cubicBezTo>
                <a:cubicBezTo>
                  <a:pt x="200" y="484"/>
                  <a:pt x="200" y="484"/>
                  <a:pt x="200" y="484"/>
                </a:cubicBezTo>
                <a:cubicBezTo>
                  <a:pt x="201" y="484"/>
                  <a:pt x="202" y="484"/>
                  <a:pt x="203" y="484"/>
                </a:cubicBezTo>
                <a:cubicBezTo>
                  <a:pt x="213" y="483"/>
                  <a:pt x="223" y="487"/>
                  <a:pt x="231" y="495"/>
                </a:cubicBezTo>
                <a:cubicBezTo>
                  <a:pt x="237" y="501"/>
                  <a:pt x="240" y="509"/>
                  <a:pt x="241" y="517"/>
                </a:cubicBezTo>
                <a:lnTo>
                  <a:pt x="241" y="525"/>
                </a:lnTo>
                <a:lnTo>
                  <a:pt x="241" y="545"/>
                </a:lnTo>
                <a:lnTo>
                  <a:pt x="241" y="557"/>
                </a:lnTo>
                <a:cubicBezTo>
                  <a:pt x="244" y="577"/>
                  <a:pt x="260" y="593"/>
                  <a:pt x="280" y="595"/>
                </a:cubicBezTo>
                <a:lnTo>
                  <a:pt x="314" y="595"/>
                </a:lnTo>
                <a:cubicBezTo>
                  <a:pt x="334" y="593"/>
                  <a:pt x="350" y="577"/>
                  <a:pt x="353" y="558"/>
                </a:cubicBezTo>
                <a:lnTo>
                  <a:pt x="353" y="546"/>
                </a:lnTo>
                <a:lnTo>
                  <a:pt x="353" y="525"/>
                </a:lnTo>
                <a:lnTo>
                  <a:pt x="353" y="517"/>
                </a:lnTo>
                <a:lnTo>
                  <a:pt x="353" y="517"/>
                </a:lnTo>
                <a:cubicBezTo>
                  <a:pt x="354" y="510"/>
                  <a:pt x="356" y="504"/>
                  <a:pt x="361" y="499"/>
                </a:cubicBezTo>
                <a:cubicBezTo>
                  <a:pt x="361" y="498"/>
                  <a:pt x="361" y="498"/>
                  <a:pt x="362" y="497"/>
                </a:cubicBezTo>
                <a:cubicBezTo>
                  <a:pt x="362" y="497"/>
                  <a:pt x="362" y="496"/>
                  <a:pt x="363" y="496"/>
                </a:cubicBezTo>
                <a:cubicBezTo>
                  <a:pt x="365" y="494"/>
                  <a:pt x="367" y="492"/>
                  <a:pt x="370" y="490"/>
                </a:cubicBezTo>
                <a:lnTo>
                  <a:pt x="370" y="490"/>
                </a:lnTo>
                <a:cubicBezTo>
                  <a:pt x="371" y="489"/>
                  <a:pt x="372" y="489"/>
                  <a:pt x="373" y="489"/>
                </a:cubicBezTo>
                <a:cubicBezTo>
                  <a:pt x="373" y="488"/>
                  <a:pt x="373" y="488"/>
                  <a:pt x="373" y="488"/>
                </a:cubicBezTo>
                <a:cubicBezTo>
                  <a:pt x="374" y="488"/>
                  <a:pt x="374" y="488"/>
                  <a:pt x="374" y="488"/>
                </a:cubicBezTo>
                <a:cubicBezTo>
                  <a:pt x="375" y="488"/>
                  <a:pt x="375" y="487"/>
                  <a:pt x="376" y="487"/>
                </a:cubicBezTo>
                <a:lnTo>
                  <a:pt x="343" y="454"/>
                </a:lnTo>
                <a:cubicBezTo>
                  <a:pt x="328" y="458"/>
                  <a:pt x="313" y="460"/>
                  <a:pt x="297" y="460"/>
                </a:cubicBezTo>
                <a:cubicBezTo>
                  <a:pt x="207" y="460"/>
                  <a:pt x="135" y="387"/>
                  <a:pt x="135" y="297"/>
                </a:cubicBezTo>
                <a:cubicBezTo>
                  <a:pt x="135" y="207"/>
                  <a:pt x="208" y="134"/>
                  <a:pt x="298" y="134"/>
                </a:cubicBezTo>
                <a:cubicBezTo>
                  <a:pt x="388" y="135"/>
                  <a:pt x="461" y="208"/>
                  <a:pt x="461" y="298"/>
                </a:cubicBezTo>
                <a:cubicBezTo>
                  <a:pt x="461" y="313"/>
                  <a:pt x="458" y="328"/>
                  <a:pt x="454" y="342"/>
                </a:cubicBezTo>
                <a:lnTo>
                  <a:pt x="488" y="375"/>
                </a:lnTo>
                <a:cubicBezTo>
                  <a:pt x="489" y="371"/>
                  <a:pt x="492" y="368"/>
                  <a:pt x="495" y="364"/>
                </a:cubicBezTo>
                <a:cubicBezTo>
                  <a:pt x="499" y="361"/>
                  <a:pt x="503" y="358"/>
                  <a:pt x="507" y="356"/>
                </a:cubicBezTo>
                <a:cubicBezTo>
                  <a:pt x="511" y="355"/>
                  <a:pt x="514" y="354"/>
                  <a:pt x="517" y="354"/>
                </a:cubicBezTo>
                <a:lnTo>
                  <a:pt x="526" y="354"/>
                </a:lnTo>
                <a:lnTo>
                  <a:pt x="545" y="354"/>
                </a:lnTo>
                <a:lnTo>
                  <a:pt x="558" y="354"/>
                </a:lnTo>
                <a:cubicBezTo>
                  <a:pt x="577" y="351"/>
                  <a:pt x="593" y="336"/>
                  <a:pt x="595" y="316"/>
                </a:cubicBezTo>
                <a:lnTo>
                  <a:pt x="595" y="281"/>
                </a:lnTo>
                <a:cubicBezTo>
                  <a:pt x="593" y="261"/>
                  <a:pt x="578" y="245"/>
                  <a:pt x="558" y="242"/>
                </a:cubicBezTo>
                <a:close/>
                <a:moveTo>
                  <a:pt x="497" y="517"/>
                </a:moveTo>
                <a:lnTo>
                  <a:pt x="497" y="517"/>
                </a:lnTo>
                <a:cubicBezTo>
                  <a:pt x="486" y="517"/>
                  <a:pt x="476" y="508"/>
                  <a:pt x="476" y="496"/>
                </a:cubicBezTo>
                <a:cubicBezTo>
                  <a:pt x="476" y="484"/>
                  <a:pt x="486" y="475"/>
                  <a:pt x="497" y="475"/>
                </a:cubicBezTo>
                <a:cubicBezTo>
                  <a:pt x="509" y="475"/>
                  <a:pt x="518" y="484"/>
                  <a:pt x="518" y="496"/>
                </a:cubicBezTo>
                <a:cubicBezTo>
                  <a:pt x="518" y="508"/>
                  <a:pt x="509" y="517"/>
                  <a:pt x="497" y="51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2918778" y="302260"/>
            <a:ext cx="6162675" cy="521970"/>
          </a:xfrm>
          <a:prstGeom prst="rect">
            <a:avLst/>
          </a:prstGeom>
          <a:noFill/>
        </p:spPr>
        <p:txBody>
          <a:bodyPr wrap="none" rtlCol="0" anchor="t">
            <a:spAutoFit/>
          </a:bodyPr>
          <a:p>
            <a:pPr algn="ct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2.1 安庆市“精英杯”</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啦啦操</a:t>
            </a: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教学比赛</a:t>
            </a:r>
            <a:endPar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86435" y="1557655"/>
            <a:ext cx="5165090" cy="201485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7</a:t>
            </a:r>
            <a:r>
              <a:rPr lang="zh-CN" altLang="en-US" sz="2000" b="0" u="none" dirty="0">
                <a:solidFill>
                  <a:schemeClr val="bg2"/>
                </a:solidFill>
                <a:latin typeface="+mn-ea"/>
                <a:ea typeface="+mn-ea"/>
              </a:rPr>
              <a:t>月份，举办了安庆市</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精英杯</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啦啦操教学比赛，此次教学比赛</a:t>
            </a:r>
            <a:r>
              <a:rPr sz="2000" b="0" u="none" dirty="0">
                <a:solidFill>
                  <a:schemeClr val="bg2"/>
                </a:solidFill>
                <a:latin typeface="+mn-ea"/>
                <a:ea typeface="+mn-ea"/>
              </a:rPr>
              <a:t>目的为了检验安庆市</a:t>
            </a:r>
            <a:r>
              <a:rPr lang="zh-CN" sz="2000" b="0" u="none" dirty="0">
                <a:solidFill>
                  <a:schemeClr val="bg2"/>
                </a:solidFill>
                <a:latin typeface="+mn-ea"/>
                <a:ea typeface="+mn-ea"/>
              </a:rPr>
              <a:t>所有</a:t>
            </a:r>
            <a:r>
              <a:rPr sz="2000" b="0" u="none" dirty="0">
                <a:solidFill>
                  <a:schemeClr val="bg2"/>
                </a:solidFill>
                <a:latin typeface="+mn-ea"/>
                <a:ea typeface="+mn-ea"/>
              </a:rPr>
              <a:t>申报了全国啦啦操实验校、实验园的啦啦操</a:t>
            </a:r>
            <a:r>
              <a:rPr lang="zh-CN" sz="2000" b="0" u="none" dirty="0">
                <a:solidFill>
                  <a:schemeClr val="bg2"/>
                </a:solidFill>
                <a:latin typeface="+mn-ea"/>
                <a:ea typeface="+mn-ea"/>
              </a:rPr>
              <a:t>的筹备情况和啦啦操发展</a:t>
            </a:r>
            <a:r>
              <a:rPr sz="2000" b="0" u="none" dirty="0">
                <a:solidFill>
                  <a:schemeClr val="bg2"/>
                </a:solidFill>
                <a:latin typeface="+mn-ea"/>
                <a:ea typeface="+mn-ea"/>
              </a:rPr>
              <a:t>水平。</a:t>
            </a:r>
            <a:r>
              <a:rPr sz="2000" dirty="0">
                <a:solidFill>
                  <a:schemeClr val="bg2"/>
                </a:solidFill>
                <a:latin typeface="+mn-ea"/>
                <a:ea typeface="+mn-ea"/>
                <a:sym typeface="+mn-ea"/>
              </a:rPr>
              <a:t>参赛队伍三十多支，人数接近千人</a:t>
            </a:r>
            <a:r>
              <a:rPr lang="zh-CN" sz="2000" dirty="0">
                <a:solidFill>
                  <a:schemeClr val="bg2"/>
                </a:solidFill>
                <a:latin typeface="+mn-ea"/>
                <a:ea typeface="+mn-ea"/>
                <a:sym typeface="+mn-ea"/>
              </a:rPr>
              <a:t>。</a:t>
            </a:r>
            <a:endParaRPr lang="zh-CN" sz="2000" dirty="0">
              <a:solidFill>
                <a:schemeClr val="bg2"/>
              </a:solidFill>
              <a:latin typeface="+mn-ea"/>
              <a:ea typeface="+mn-ea"/>
              <a:sym typeface="+mn-ea"/>
            </a:endParaRPr>
          </a:p>
        </p:txBody>
      </p:sp>
      <p:pic>
        <p:nvPicPr>
          <p:cNvPr id="4" name="图片 3"/>
          <p:cNvPicPr>
            <a:picLocks noChangeAspect="1"/>
          </p:cNvPicPr>
          <p:nvPr/>
        </p:nvPicPr>
        <p:blipFill>
          <a:blip r:embed="rId1"/>
          <a:srcRect l="6147" t="25258" r="1725" b="22015"/>
          <a:stretch>
            <a:fillRect/>
          </a:stretch>
        </p:blipFill>
        <p:spPr>
          <a:xfrm>
            <a:off x="6615430" y="937895"/>
            <a:ext cx="5091430" cy="3418840"/>
          </a:xfrm>
          <a:prstGeom prst="rect">
            <a:avLst/>
          </a:prstGeom>
        </p:spPr>
      </p:pic>
      <p:pic>
        <p:nvPicPr>
          <p:cNvPr id="6" name="图片 5"/>
          <p:cNvPicPr>
            <a:picLocks noChangeAspect="1"/>
          </p:cNvPicPr>
          <p:nvPr/>
        </p:nvPicPr>
        <p:blipFill>
          <a:blip r:embed="rId2"/>
          <a:srcRect l="5364" t="46446" b="19260"/>
          <a:stretch>
            <a:fillRect/>
          </a:stretch>
        </p:blipFill>
        <p:spPr>
          <a:xfrm>
            <a:off x="686435" y="4425950"/>
            <a:ext cx="9230995" cy="235521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3012441" y="302260"/>
            <a:ext cx="5975350" cy="521970"/>
          </a:xfrm>
          <a:prstGeom prst="rect">
            <a:avLst/>
          </a:prstGeom>
          <a:noFill/>
        </p:spPr>
        <p:txBody>
          <a:bodyPr wrap="none" rtlCol="0" anchor="t">
            <a:spAutoFit/>
          </a:bodyPr>
          <a:p>
            <a:pPr algn="ct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2.2 安庆市</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幼儿园</a:t>
            </a: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中小学</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啦啦操</a:t>
            </a: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比赛</a:t>
            </a:r>
            <a:endPar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86435" y="1557655"/>
            <a:ext cx="5165090" cy="163004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lang="zh-CN" altLang="en-US" sz="2000" b="0" u="none" dirty="0">
                <a:solidFill>
                  <a:schemeClr val="bg2"/>
                </a:solidFill>
                <a:latin typeface="+mn-ea"/>
                <a:ea typeface="+mn-ea"/>
              </a:rPr>
              <a:t>同年</a:t>
            </a:r>
            <a:r>
              <a:rPr lang="en-US" altLang="zh-CN" sz="2000" b="0" u="none" dirty="0">
                <a:solidFill>
                  <a:schemeClr val="bg2"/>
                </a:solidFill>
                <a:latin typeface="+mn-ea"/>
                <a:ea typeface="+mn-ea"/>
              </a:rPr>
              <a:t> </a:t>
            </a:r>
            <a:r>
              <a:rPr sz="2000" b="0" u="none" dirty="0">
                <a:solidFill>
                  <a:schemeClr val="bg2"/>
                </a:solidFill>
                <a:latin typeface="+mn-ea"/>
                <a:ea typeface="+mn-ea"/>
              </a:rPr>
              <a:t>11月份，</a:t>
            </a:r>
            <a:r>
              <a:rPr lang="zh-CN" sz="2000" b="0" u="none" dirty="0">
                <a:solidFill>
                  <a:schemeClr val="bg2"/>
                </a:solidFill>
                <a:latin typeface="+mn-ea"/>
                <a:ea typeface="+mn-ea"/>
              </a:rPr>
              <a:t>举办安庆市幼儿园</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中小学啦啦操比赛，此次不仅是实验校（园）参赛。</a:t>
            </a:r>
            <a:r>
              <a:rPr sz="2000" b="0" u="none" dirty="0">
                <a:solidFill>
                  <a:schemeClr val="bg2"/>
                </a:solidFill>
                <a:latin typeface="+mn-ea"/>
                <a:ea typeface="+mn-ea"/>
              </a:rPr>
              <a:t>参赛队伍</a:t>
            </a:r>
            <a:r>
              <a:rPr lang="zh-CN" sz="2000" b="0" u="none" dirty="0">
                <a:solidFill>
                  <a:schemeClr val="bg2"/>
                </a:solidFill>
                <a:latin typeface="+mn-ea"/>
                <a:ea typeface="+mn-ea"/>
              </a:rPr>
              <a:t>达到</a:t>
            </a:r>
            <a:r>
              <a:rPr lang="en-US" altLang="zh-CN" sz="2000" b="0" u="none" dirty="0">
                <a:solidFill>
                  <a:schemeClr val="bg2"/>
                </a:solidFill>
                <a:latin typeface="+mn-ea"/>
                <a:ea typeface="+mn-ea"/>
              </a:rPr>
              <a:t>53</a:t>
            </a:r>
            <a:r>
              <a:rPr sz="2000" b="0" u="none" dirty="0">
                <a:solidFill>
                  <a:schemeClr val="bg2"/>
                </a:solidFill>
                <a:latin typeface="+mn-ea"/>
                <a:ea typeface="+mn-ea"/>
              </a:rPr>
              <a:t>支，人数达到上千人。</a:t>
            </a:r>
            <a:r>
              <a:rPr lang="zh-CN" sz="2000" b="0" u="none" dirty="0">
                <a:solidFill>
                  <a:schemeClr val="bg2"/>
                </a:solidFill>
                <a:latin typeface="+mn-ea"/>
                <a:ea typeface="+mn-ea"/>
              </a:rPr>
              <a:t>水平和规模都有了提升。</a:t>
            </a:r>
            <a:endParaRPr lang="zh-CN" sz="2000" b="0" u="none" dirty="0">
              <a:solidFill>
                <a:schemeClr val="bg2"/>
              </a:solidFill>
              <a:latin typeface="+mn-ea"/>
              <a:ea typeface="+mn-ea"/>
            </a:endParaRPr>
          </a:p>
        </p:txBody>
      </p:sp>
      <p:pic>
        <p:nvPicPr>
          <p:cNvPr id="4" name="图片 3"/>
          <p:cNvPicPr>
            <a:picLocks noChangeAspect="1"/>
          </p:cNvPicPr>
          <p:nvPr/>
        </p:nvPicPr>
        <p:blipFill>
          <a:blip r:embed="rId1"/>
          <a:srcRect l="6147" t="25258" r="1725" b="22015"/>
          <a:stretch>
            <a:fillRect/>
          </a:stretch>
        </p:blipFill>
        <p:spPr>
          <a:xfrm>
            <a:off x="6615430" y="937895"/>
            <a:ext cx="5091430" cy="3418840"/>
          </a:xfrm>
          <a:prstGeom prst="rect">
            <a:avLst/>
          </a:prstGeom>
        </p:spPr>
      </p:pic>
      <p:pic>
        <p:nvPicPr>
          <p:cNvPr id="6" name="图片 5"/>
          <p:cNvPicPr>
            <a:picLocks noChangeAspect="1"/>
          </p:cNvPicPr>
          <p:nvPr/>
        </p:nvPicPr>
        <p:blipFill>
          <a:blip r:embed="rId2"/>
          <a:srcRect l="5364" t="46446" b="19260"/>
          <a:stretch>
            <a:fillRect/>
          </a:stretch>
        </p:blipFill>
        <p:spPr>
          <a:xfrm>
            <a:off x="686435" y="4425950"/>
            <a:ext cx="9230995" cy="23552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3012441" y="302260"/>
            <a:ext cx="5975350" cy="521970"/>
          </a:xfrm>
          <a:prstGeom prst="rect">
            <a:avLst/>
          </a:prstGeom>
          <a:noFill/>
        </p:spPr>
        <p:txBody>
          <a:bodyPr wrap="none" rtlCol="0" anchor="t">
            <a:spAutoFit/>
          </a:bodyPr>
          <a:p>
            <a:pPr algn="ct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2.2 安庆市</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幼儿园</a:t>
            </a: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中小学啦啦操</a:t>
            </a: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比赛</a:t>
            </a:r>
            <a:endPar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86435" y="1557655"/>
            <a:ext cx="5165090" cy="86042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lang="zh-CN" altLang="en-US" sz="2000" b="0" u="none" dirty="0">
                <a:solidFill>
                  <a:schemeClr val="bg2"/>
                </a:solidFill>
                <a:latin typeface="+mn-ea"/>
                <a:ea typeface="+mn-ea"/>
              </a:rPr>
              <a:t>在颁奖仪式上，安庆教体局局长徐孝春和安庆教研室黄德新主任亲自为获奖队伍颁奖。</a:t>
            </a:r>
            <a:endParaRPr lang="zh-CN" altLang="en-US" sz="2000" b="0" u="none" dirty="0">
              <a:solidFill>
                <a:schemeClr val="bg2"/>
              </a:solidFill>
              <a:latin typeface="+mn-ea"/>
              <a:ea typeface="+mn-ea"/>
            </a:endParaRPr>
          </a:p>
        </p:txBody>
      </p:sp>
      <p:pic>
        <p:nvPicPr>
          <p:cNvPr id="5" name="图片 4"/>
          <p:cNvPicPr>
            <a:picLocks noChangeAspect="1"/>
          </p:cNvPicPr>
          <p:nvPr/>
        </p:nvPicPr>
        <p:blipFill>
          <a:blip r:embed="rId1"/>
          <a:stretch>
            <a:fillRect/>
          </a:stretch>
        </p:blipFill>
        <p:spPr>
          <a:xfrm>
            <a:off x="475615" y="3345180"/>
            <a:ext cx="6147435" cy="3315970"/>
          </a:xfrm>
          <a:prstGeom prst="rect">
            <a:avLst/>
          </a:prstGeom>
        </p:spPr>
      </p:pic>
      <p:pic>
        <p:nvPicPr>
          <p:cNvPr id="7" name="图片 6"/>
          <p:cNvPicPr>
            <a:picLocks noChangeAspect="1"/>
          </p:cNvPicPr>
          <p:nvPr/>
        </p:nvPicPr>
        <p:blipFill>
          <a:blip r:embed="rId2"/>
          <a:stretch>
            <a:fillRect/>
          </a:stretch>
        </p:blipFill>
        <p:spPr>
          <a:xfrm>
            <a:off x="7244080" y="931545"/>
            <a:ext cx="4793615" cy="584263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4163378" y="302260"/>
            <a:ext cx="3673475" cy="521970"/>
          </a:xfrm>
          <a:prstGeom prst="rect">
            <a:avLst/>
          </a:prstGeom>
          <a:noFill/>
        </p:spPr>
        <p:txBody>
          <a:bodyPr wrap="none" rtlCol="0" anchor="t">
            <a:spAutoFit/>
          </a:bodyPr>
          <a:p>
            <a:pPr algn="ct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2.3 安庆市</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各县区比赛</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86435" y="1557655"/>
            <a:ext cx="2345690" cy="163004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sz="2000" b="0" u="none" dirty="0">
                <a:solidFill>
                  <a:schemeClr val="bg2"/>
                </a:solidFill>
                <a:latin typeface="+mn-ea"/>
                <a:ea typeface="+mn-ea"/>
              </a:rPr>
              <a:t>安庆市的各个县市也都有啦啦操比赛，规模水平都不容小觑</a:t>
            </a:r>
            <a:r>
              <a:rPr lang="zh-CN" sz="2000" b="0" u="none" dirty="0">
                <a:solidFill>
                  <a:schemeClr val="bg2"/>
                </a:solidFill>
                <a:latin typeface="+mn-ea"/>
                <a:ea typeface="+mn-ea"/>
              </a:rPr>
              <a:t>。</a:t>
            </a:r>
            <a:endParaRPr lang="zh-CN" sz="2000" b="0" u="none" dirty="0">
              <a:solidFill>
                <a:schemeClr val="bg2"/>
              </a:solidFill>
              <a:latin typeface="+mn-ea"/>
              <a:ea typeface="+mn-ea"/>
            </a:endParaRPr>
          </a:p>
        </p:txBody>
      </p:sp>
      <p:pic>
        <p:nvPicPr>
          <p:cNvPr id="5" name="图片 4"/>
          <p:cNvPicPr>
            <a:picLocks noChangeAspect="1"/>
          </p:cNvPicPr>
          <p:nvPr/>
        </p:nvPicPr>
        <p:blipFill>
          <a:blip r:embed="rId1"/>
          <a:srcRect l="7147" t="5763" r="6360" b="13811"/>
          <a:stretch>
            <a:fillRect/>
          </a:stretch>
        </p:blipFill>
        <p:spPr>
          <a:xfrm>
            <a:off x="3336925" y="1800860"/>
            <a:ext cx="8409305" cy="452564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4163378" y="302260"/>
            <a:ext cx="3673475" cy="521970"/>
          </a:xfrm>
          <a:prstGeom prst="rect">
            <a:avLst/>
          </a:prstGeom>
          <a:noFill/>
        </p:spPr>
        <p:txBody>
          <a:bodyPr wrap="none" rtlCol="0" anchor="t">
            <a:spAutoFit/>
          </a:bodyPr>
          <a:p>
            <a:pPr algn="ctr"/>
            <a:r>
              <a:rPr lang="en-US" altLang="zh-CN"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2.3 安庆市</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各县区比赛</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590550" y="1204595"/>
            <a:ext cx="3061970" cy="316928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sz="2000" b="0" u="none" dirty="0">
                <a:solidFill>
                  <a:schemeClr val="bg2"/>
                </a:solidFill>
                <a:latin typeface="+mn-ea"/>
                <a:ea typeface="+mn-ea"/>
              </a:rPr>
              <a:t>安庆市迎江区为提高普及率促进全区每个学生都能学会，热爱并享受啦啦操所带来的乐趣和健康体魄，将比赛规模提升到每校参与比赛学生数不少于100人，基本达到了全区普及的目的。</a:t>
            </a:r>
            <a:endParaRPr sz="2000" b="0" u="none" dirty="0">
              <a:solidFill>
                <a:schemeClr val="bg2"/>
              </a:solidFill>
              <a:latin typeface="+mn-ea"/>
              <a:ea typeface="+mn-ea"/>
            </a:endParaRPr>
          </a:p>
        </p:txBody>
      </p:sp>
      <p:pic>
        <p:nvPicPr>
          <p:cNvPr id="4" name="图片 3"/>
          <p:cNvPicPr>
            <a:picLocks noChangeAspect="1"/>
          </p:cNvPicPr>
          <p:nvPr/>
        </p:nvPicPr>
        <p:blipFill>
          <a:blip r:embed="rId1"/>
          <a:srcRect l="-6302" t="25649" r="17069" b="33782"/>
          <a:stretch>
            <a:fillRect/>
          </a:stretch>
        </p:blipFill>
        <p:spPr>
          <a:xfrm>
            <a:off x="3323590" y="1081405"/>
            <a:ext cx="8703945" cy="2967990"/>
          </a:xfrm>
          <a:prstGeom prst="rect">
            <a:avLst/>
          </a:prstGeom>
        </p:spPr>
      </p:pic>
      <p:pic>
        <p:nvPicPr>
          <p:cNvPr id="6" name="图片 5"/>
          <p:cNvPicPr>
            <a:picLocks noChangeAspect="1"/>
          </p:cNvPicPr>
          <p:nvPr/>
        </p:nvPicPr>
        <p:blipFill>
          <a:blip r:embed="rId2"/>
          <a:srcRect t="36099" b="32133"/>
          <a:stretch>
            <a:fillRect/>
          </a:stretch>
        </p:blipFill>
        <p:spPr>
          <a:xfrm>
            <a:off x="1853565" y="4373880"/>
            <a:ext cx="9754235" cy="23241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75" y="1560760"/>
            <a:ext cx="12196800" cy="3736481"/>
          </a:xfrm>
          <a:prstGeom prst="rect">
            <a:avLst/>
          </a:prstGeom>
        </p:spPr>
      </p:pic>
      <p:sp>
        <p:nvSpPr>
          <p:cNvPr id="20" name="Freeform 6"/>
          <p:cNvSpPr/>
          <p:nvPr/>
        </p:nvSpPr>
        <p:spPr bwMode="auto">
          <a:xfrm>
            <a:off x="1423171" y="2434412"/>
            <a:ext cx="2111498" cy="1854300"/>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chemeClr val="bg1"/>
            </a:solidFill>
            <a:prstDash val="solid"/>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24292E"/>
              </a:solidFill>
              <a:effectLst/>
              <a:uLnTx/>
              <a:uFillTx/>
              <a:latin typeface="Arial" panose="020B0604020202020204" pitchFamily="34" charset="0"/>
              <a:ea typeface="宋体" panose="02010600030101010101" pitchFamily="2" charset="-122"/>
              <a:cs typeface="+mn-cs"/>
            </a:endParaRPr>
          </a:p>
        </p:txBody>
      </p:sp>
      <p:sp>
        <p:nvSpPr>
          <p:cNvPr id="17" name="TextBox 12"/>
          <p:cNvSpPr txBox="1"/>
          <p:nvPr/>
        </p:nvSpPr>
        <p:spPr>
          <a:xfrm>
            <a:off x="3848735" y="2545715"/>
            <a:ext cx="7166610" cy="1106805"/>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pPr algn="l"/>
            <a:r>
              <a:rPr lang="zh-CN" altLang="en-US" sz="6600" dirty="0">
                <a:solidFill>
                  <a:schemeClr val="bg1"/>
                </a:solidFill>
              </a:rPr>
              <a:t>参加全国赛事情况</a:t>
            </a:r>
            <a:endParaRPr lang="zh-CN" altLang="en-US" sz="6600" dirty="0">
              <a:solidFill>
                <a:schemeClr val="bg1"/>
              </a:solidFill>
            </a:endParaRPr>
          </a:p>
        </p:txBody>
      </p:sp>
      <p:sp>
        <p:nvSpPr>
          <p:cNvPr id="39" name="Freeform 22"/>
          <p:cNvSpPr>
            <a:spLocks noEditPoints="1"/>
          </p:cNvSpPr>
          <p:nvPr/>
        </p:nvSpPr>
        <p:spPr bwMode="auto">
          <a:xfrm>
            <a:off x="1823758" y="2707106"/>
            <a:ext cx="1304166" cy="1248070"/>
          </a:xfrm>
          <a:custGeom>
            <a:avLst/>
            <a:gdLst>
              <a:gd name="T0" fmla="*/ 422 w 595"/>
              <a:gd name="T1" fmla="*/ 297 h 595"/>
              <a:gd name="T2" fmla="*/ 318 w 595"/>
              <a:gd name="T3" fmla="*/ 231 h 595"/>
              <a:gd name="T4" fmla="*/ 178 w 595"/>
              <a:gd name="T5" fmla="*/ 264 h 595"/>
              <a:gd name="T6" fmla="*/ 351 w 595"/>
              <a:gd name="T7" fmla="*/ 410 h 595"/>
              <a:gd name="T8" fmla="*/ 529 w 595"/>
              <a:gd name="T9" fmla="*/ 469 h 595"/>
              <a:gd name="T10" fmla="*/ 518 w 595"/>
              <a:gd name="T11" fmla="*/ 242 h 595"/>
              <a:gd name="T12" fmla="*/ 485 w 595"/>
              <a:gd name="T13" fmla="*/ 205 h 595"/>
              <a:gd name="T14" fmla="*/ 499 w 595"/>
              <a:gd name="T15" fmla="*/ 176 h 595"/>
              <a:gd name="T16" fmla="*/ 521 w 595"/>
              <a:gd name="T17" fmla="*/ 100 h 595"/>
              <a:gd name="T18" fmla="*/ 434 w 595"/>
              <a:gd name="T19" fmla="*/ 83 h 595"/>
              <a:gd name="T20" fmla="*/ 376 w 595"/>
              <a:gd name="T21" fmla="*/ 108 h 595"/>
              <a:gd name="T22" fmla="*/ 354 w 595"/>
              <a:gd name="T23" fmla="*/ 69 h 595"/>
              <a:gd name="T24" fmla="*/ 316 w 595"/>
              <a:gd name="T25" fmla="*/ 0 h 595"/>
              <a:gd name="T26" fmla="*/ 243 w 595"/>
              <a:gd name="T27" fmla="*/ 49 h 595"/>
              <a:gd name="T28" fmla="*/ 243 w 595"/>
              <a:gd name="T29" fmla="*/ 78 h 595"/>
              <a:gd name="T30" fmla="*/ 242 w 595"/>
              <a:gd name="T31" fmla="*/ 81 h 595"/>
              <a:gd name="T32" fmla="*/ 240 w 595"/>
              <a:gd name="T33" fmla="*/ 87 h 595"/>
              <a:gd name="T34" fmla="*/ 239 w 595"/>
              <a:gd name="T35" fmla="*/ 91 h 595"/>
              <a:gd name="T36" fmla="*/ 183 w 595"/>
              <a:gd name="T37" fmla="*/ 103 h 595"/>
              <a:gd name="T38" fmla="*/ 154 w 595"/>
              <a:gd name="T39" fmla="*/ 74 h 595"/>
              <a:gd name="T40" fmla="*/ 75 w 595"/>
              <a:gd name="T41" fmla="*/ 152 h 595"/>
              <a:gd name="T42" fmla="*/ 104 w 595"/>
              <a:gd name="T43" fmla="*/ 182 h 595"/>
              <a:gd name="T44" fmla="*/ 107 w 595"/>
              <a:gd name="T45" fmla="*/ 187 h 595"/>
              <a:gd name="T46" fmla="*/ 109 w 595"/>
              <a:gd name="T47" fmla="*/ 192 h 595"/>
              <a:gd name="T48" fmla="*/ 111 w 595"/>
              <a:gd name="T49" fmla="*/ 196 h 595"/>
              <a:gd name="T50" fmla="*/ 100 w 595"/>
              <a:gd name="T51" fmla="*/ 231 h 595"/>
              <a:gd name="T52" fmla="*/ 50 w 595"/>
              <a:gd name="T53" fmla="*/ 241 h 595"/>
              <a:gd name="T54" fmla="*/ 0 w 595"/>
              <a:gd name="T55" fmla="*/ 314 h 595"/>
              <a:gd name="T56" fmla="*/ 78 w 595"/>
              <a:gd name="T57" fmla="*/ 353 h 595"/>
              <a:gd name="T58" fmla="*/ 85 w 595"/>
              <a:gd name="T59" fmla="*/ 354 h 595"/>
              <a:gd name="T60" fmla="*/ 103 w 595"/>
              <a:gd name="T61" fmla="*/ 413 h 595"/>
              <a:gd name="T62" fmla="*/ 83 w 595"/>
              <a:gd name="T63" fmla="*/ 433 h 595"/>
              <a:gd name="T64" fmla="*/ 99 w 595"/>
              <a:gd name="T65" fmla="*/ 520 h 595"/>
              <a:gd name="T66" fmla="*/ 181 w 595"/>
              <a:gd name="T67" fmla="*/ 492 h 595"/>
              <a:gd name="T68" fmla="*/ 184 w 595"/>
              <a:gd name="T69" fmla="*/ 490 h 595"/>
              <a:gd name="T70" fmla="*/ 189 w 595"/>
              <a:gd name="T71" fmla="*/ 487 h 595"/>
              <a:gd name="T72" fmla="*/ 193 w 595"/>
              <a:gd name="T73" fmla="*/ 486 h 595"/>
              <a:gd name="T74" fmla="*/ 197 w 595"/>
              <a:gd name="T75" fmla="*/ 485 h 595"/>
              <a:gd name="T76" fmla="*/ 203 w 595"/>
              <a:gd name="T77" fmla="*/ 484 h 595"/>
              <a:gd name="T78" fmla="*/ 241 w 595"/>
              <a:gd name="T79" fmla="*/ 525 h 595"/>
              <a:gd name="T80" fmla="*/ 280 w 595"/>
              <a:gd name="T81" fmla="*/ 595 h 595"/>
              <a:gd name="T82" fmla="*/ 353 w 595"/>
              <a:gd name="T83" fmla="*/ 546 h 595"/>
              <a:gd name="T84" fmla="*/ 353 w 595"/>
              <a:gd name="T85" fmla="*/ 517 h 595"/>
              <a:gd name="T86" fmla="*/ 363 w 595"/>
              <a:gd name="T87" fmla="*/ 496 h 595"/>
              <a:gd name="T88" fmla="*/ 373 w 595"/>
              <a:gd name="T89" fmla="*/ 489 h 595"/>
              <a:gd name="T90" fmla="*/ 376 w 595"/>
              <a:gd name="T91" fmla="*/ 487 h 595"/>
              <a:gd name="T92" fmla="*/ 135 w 595"/>
              <a:gd name="T93" fmla="*/ 297 h 595"/>
              <a:gd name="T94" fmla="*/ 454 w 595"/>
              <a:gd name="T95" fmla="*/ 342 h 595"/>
              <a:gd name="T96" fmla="*/ 507 w 595"/>
              <a:gd name="T97" fmla="*/ 356 h 595"/>
              <a:gd name="T98" fmla="*/ 545 w 595"/>
              <a:gd name="T99" fmla="*/ 354 h 595"/>
              <a:gd name="T100" fmla="*/ 595 w 595"/>
              <a:gd name="T101" fmla="*/ 281 h 595"/>
              <a:gd name="T102" fmla="*/ 497 w 595"/>
              <a:gd name="T103" fmla="*/ 517 h 595"/>
              <a:gd name="T104" fmla="*/ 518 w 595"/>
              <a:gd name="T105" fmla="*/ 496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95" h="595">
                <a:moveTo>
                  <a:pt x="529" y="469"/>
                </a:moveTo>
                <a:lnTo>
                  <a:pt x="410" y="351"/>
                </a:lnTo>
                <a:cubicBezTo>
                  <a:pt x="418" y="334"/>
                  <a:pt x="422" y="317"/>
                  <a:pt x="422" y="297"/>
                </a:cubicBezTo>
                <a:cubicBezTo>
                  <a:pt x="422" y="229"/>
                  <a:pt x="366" y="173"/>
                  <a:pt x="298" y="173"/>
                </a:cubicBezTo>
                <a:cubicBezTo>
                  <a:pt x="286" y="173"/>
                  <a:pt x="275" y="175"/>
                  <a:pt x="265" y="178"/>
                </a:cubicBezTo>
                <a:lnTo>
                  <a:pt x="318" y="231"/>
                </a:lnTo>
                <a:cubicBezTo>
                  <a:pt x="340" y="253"/>
                  <a:pt x="338" y="290"/>
                  <a:pt x="314" y="314"/>
                </a:cubicBezTo>
                <a:cubicBezTo>
                  <a:pt x="290" y="338"/>
                  <a:pt x="253" y="339"/>
                  <a:pt x="231" y="317"/>
                </a:cubicBezTo>
                <a:lnTo>
                  <a:pt x="178" y="264"/>
                </a:lnTo>
                <a:cubicBezTo>
                  <a:pt x="175" y="275"/>
                  <a:pt x="174" y="286"/>
                  <a:pt x="174" y="297"/>
                </a:cubicBezTo>
                <a:cubicBezTo>
                  <a:pt x="174" y="366"/>
                  <a:pt x="229" y="422"/>
                  <a:pt x="298" y="422"/>
                </a:cubicBezTo>
                <a:cubicBezTo>
                  <a:pt x="317" y="422"/>
                  <a:pt x="335" y="417"/>
                  <a:pt x="351" y="410"/>
                </a:cubicBezTo>
                <a:lnTo>
                  <a:pt x="470" y="528"/>
                </a:lnTo>
                <a:cubicBezTo>
                  <a:pt x="485" y="543"/>
                  <a:pt x="511" y="542"/>
                  <a:pt x="527" y="526"/>
                </a:cubicBezTo>
                <a:cubicBezTo>
                  <a:pt x="543" y="509"/>
                  <a:pt x="544" y="484"/>
                  <a:pt x="529" y="469"/>
                </a:cubicBezTo>
                <a:close/>
                <a:moveTo>
                  <a:pt x="558" y="242"/>
                </a:moveTo>
                <a:lnTo>
                  <a:pt x="546" y="242"/>
                </a:lnTo>
                <a:lnTo>
                  <a:pt x="518" y="242"/>
                </a:lnTo>
                <a:cubicBezTo>
                  <a:pt x="512" y="242"/>
                  <a:pt x="506" y="240"/>
                  <a:pt x="502" y="237"/>
                </a:cubicBezTo>
                <a:cubicBezTo>
                  <a:pt x="502" y="236"/>
                  <a:pt x="501" y="236"/>
                  <a:pt x="501" y="236"/>
                </a:cubicBezTo>
                <a:cubicBezTo>
                  <a:pt x="491" y="230"/>
                  <a:pt x="485" y="218"/>
                  <a:pt x="485" y="205"/>
                </a:cubicBezTo>
                <a:cubicBezTo>
                  <a:pt x="485" y="201"/>
                  <a:pt x="485" y="197"/>
                  <a:pt x="486" y="194"/>
                </a:cubicBezTo>
                <a:cubicBezTo>
                  <a:pt x="488" y="189"/>
                  <a:pt x="490" y="186"/>
                  <a:pt x="493" y="182"/>
                </a:cubicBezTo>
                <a:lnTo>
                  <a:pt x="499" y="176"/>
                </a:lnTo>
                <a:lnTo>
                  <a:pt x="513" y="162"/>
                </a:lnTo>
                <a:lnTo>
                  <a:pt x="521" y="154"/>
                </a:lnTo>
                <a:cubicBezTo>
                  <a:pt x="533" y="138"/>
                  <a:pt x="533" y="116"/>
                  <a:pt x="521" y="100"/>
                </a:cubicBezTo>
                <a:lnTo>
                  <a:pt x="496" y="75"/>
                </a:lnTo>
                <a:cubicBezTo>
                  <a:pt x="481" y="63"/>
                  <a:pt x="459" y="63"/>
                  <a:pt x="443" y="75"/>
                </a:cubicBezTo>
                <a:lnTo>
                  <a:pt x="434" y="83"/>
                </a:lnTo>
                <a:lnTo>
                  <a:pt x="414" y="103"/>
                </a:lnTo>
                <a:lnTo>
                  <a:pt x="414" y="103"/>
                </a:lnTo>
                <a:cubicBezTo>
                  <a:pt x="403" y="112"/>
                  <a:pt x="389" y="113"/>
                  <a:pt x="376" y="108"/>
                </a:cubicBezTo>
                <a:cubicBezTo>
                  <a:pt x="372" y="106"/>
                  <a:pt x="368" y="104"/>
                  <a:pt x="365" y="100"/>
                </a:cubicBezTo>
                <a:cubicBezTo>
                  <a:pt x="358" y="94"/>
                  <a:pt x="355" y="86"/>
                  <a:pt x="354" y="78"/>
                </a:cubicBezTo>
                <a:lnTo>
                  <a:pt x="354" y="69"/>
                </a:lnTo>
                <a:lnTo>
                  <a:pt x="354" y="50"/>
                </a:lnTo>
                <a:lnTo>
                  <a:pt x="354" y="38"/>
                </a:lnTo>
                <a:cubicBezTo>
                  <a:pt x="351" y="18"/>
                  <a:pt x="336" y="2"/>
                  <a:pt x="316" y="0"/>
                </a:cubicBezTo>
                <a:lnTo>
                  <a:pt x="281" y="0"/>
                </a:lnTo>
                <a:cubicBezTo>
                  <a:pt x="261" y="2"/>
                  <a:pt x="245" y="18"/>
                  <a:pt x="243" y="37"/>
                </a:cubicBezTo>
                <a:lnTo>
                  <a:pt x="243" y="49"/>
                </a:lnTo>
                <a:lnTo>
                  <a:pt x="243" y="69"/>
                </a:lnTo>
                <a:lnTo>
                  <a:pt x="243" y="78"/>
                </a:lnTo>
                <a:lnTo>
                  <a:pt x="243" y="78"/>
                </a:lnTo>
                <a:lnTo>
                  <a:pt x="243" y="78"/>
                </a:lnTo>
                <a:cubicBezTo>
                  <a:pt x="242" y="79"/>
                  <a:pt x="242" y="80"/>
                  <a:pt x="242" y="81"/>
                </a:cubicBezTo>
                <a:cubicBezTo>
                  <a:pt x="242" y="81"/>
                  <a:pt x="242" y="81"/>
                  <a:pt x="242" y="81"/>
                </a:cubicBezTo>
                <a:cubicBezTo>
                  <a:pt x="242" y="82"/>
                  <a:pt x="242" y="83"/>
                  <a:pt x="241" y="84"/>
                </a:cubicBezTo>
                <a:cubicBezTo>
                  <a:pt x="241" y="84"/>
                  <a:pt x="241" y="84"/>
                  <a:pt x="241" y="84"/>
                </a:cubicBezTo>
                <a:cubicBezTo>
                  <a:pt x="241" y="85"/>
                  <a:pt x="240" y="86"/>
                  <a:pt x="240" y="87"/>
                </a:cubicBezTo>
                <a:cubicBezTo>
                  <a:pt x="240" y="87"/>
                  <a:pt x="240" y="87"/>
                  <a:pt x="240" y="87"/>
                </a:cubicBezTo>
                <a:cubicBezTo>
                  <a:pt x="240" y="89"/>
                  <a:pt x="239" y="90"/>
                  <a:pt x="239" y="90"/>
                </a:cubicBezTo>
                <a:cubicBezTo>
                  <a:pt x="239" y="90"/>
                  <a:pt x="239" y="91"/>
                  <a:pt x="239" y="91"/>
                </a:cubicBezTo>
                <a:cubicBezTo>
                  <a:pt x="236" y="95"/>
                  <a:pt x="233" y="99"/>
                  <a:pt x="230" y="102"/>
                </a:cubicBezTo>
                <a:cubicBezTo>
                  <a:pt x="223" y="107"/>
                  <a:pt x="215" y="111"/>
                  <a:pt x="206" y="111"/>
                </a:cubicBezTo>
                <a:cubicBezTo>
                  <a:pt x="197" y="111"/>
                  <a:pt x="189" y="108"/>
                  <a:pt x="183" y="103"/>
                </a:cubicBezTo>
                <a:lnTo>
                  <a:pt x="176" y="96"/>
                </a:lnTo>
                <a:lnTo>
                  <a:pt x="162" y="82"/>
                </a:lnTo>
                <a:lnTo>
                  <a:pt x="154" y="74"/>
                </a:lnTo>
                <a:cubicBezTo>
                  <a:pt x="138" y="62"/>
                  <a:pt x="116" y="62"/>
                  <a:pt x="100" y="74"/>
                </a:cubicBezTo>
                <a:lnTo>
                  <a:pt x="76" y="99"/>
                </a:lnTo>
                <a:cubicBezTo>
                  <a:pt x="63" y="114"/>
                  <a:pt x="63" y="137"/>
                  <a:pt x="75" y="152"/>
                </a:cubicBezTo>
                <a:lnTo>
                  <a:pt x="83" y="161"/>
                </a:lnTo>
                <a:lnTo>
                  <a:pt x="103" y="181"/>
                </a:lnTo>
                <a:cubicBezTo>
                  <a:pt x="104" y="182"/>
                  <a:pt x="104" y="182"/>
                  <a:pt x="104" y="182"/>
                </a:cubicBezTo>
                <a:cubicBezTo>
                  <a:pt x="105" y="183"/>
                  <a:pt x="105" y="183"/>
                  <a:pt x="105" y="184"/>
                </a:cubicBezTo>
                <a:cubicBezTo>
                  <a:pt x="106" y="184"/>
                  <a:pt x="106" y="185"/>
                  <a:pt x="106" y="186"/>
                </a:cubicBezTo>
                <a:cubicBezTo>
                  <a:pt x="107" y="186"/>
                  <a:pt x="107" y="186"/>
                  <a:pt x="107" y="187"/>
                </a:cubicBezTo>
                <a:cubicBezTo>
                  <a:pt x="107" y="187"/>
                  <a:pt x="108" y="188"/>
                  <a:pt x="108" y="189"/>
                </a:cubicBezTo>
                <a:cubicBezTo>
                  <a:pt x="108" y="189"/>
                  <a:pt x="108" y="189"/>
                  <a:pt x="109" y="190"/>
                </a:cubicBezTo>
                <a:cubicBezTo>
                  <a:pt x="109" y="191"/>
                  <a:pt x="109" y="191"/>
                  <a:pt x="109" y="192"/>
                </a:cubicBezTo>
                <a:cubicBezTo>
                  <a:pt x="109" y="192"/>
                  <a:pt x="110" y="193"/>
                  <a:pt x="110" y="193"/>
                </a:cubicBezTo>
                <a:cubicBezTo>
                  <a:pt x="110" y="194"/>
                  <a:pt x="110" y="195"/>
                  <a:pt x="111" y="196"/>
                </a:cubicBezTo>
                <a:cubicBezTo>
                  <a:pt x="111" y="196"/>
                  <a:pt x="111" y="196"/>
                  <a:pt x="111" y="196"/>
                </a:cubicBezTo>
                <a:cubicBezTo>
                  <a:pt x="111" y="197"/>
                  <a:pt x="111" y="198"/>
                  <a:pt x="111" y="200"/>
                </a:cubicBezTo>
                <a:cubicBezTo>
                  <a:pt x="111" y="200"/>
                  <a:pt x="111" y="200"/>
                  <a:pt x="111" y="200"/>
                </a:cubicBezTo>
                <a:cubicBezTo>
                  <a:pt x="112" y="211"/>
                  <a:pt x="109" y="222"/>
                  <a:pt x="100" y="231"/>
                </a:cubicBezTo>
                <a:cubicBezTo>
                  <a:pt x="94" y="237"/>
                  <a:pt x="87" y="240"/>
                  <a:pt x="78" y="241"/>
                </a:cubicBezTo>
                <a:lnTo>
                  <a:pt x="70" y="241"/>
                </a:lnTo>
                <a:lnTo>
                  <a:pt x="50" y="241"/>
                </a:lnTo>
                <a:lnTo>
                  <a:pt x="38" y="241"/>
                </a:lnTo>
                <a:cubicBezTo>
                  <a:pt x="18" y="244"/>
                  <a:pt x="3" y="259"/>
                  <a:pt x="0" y="279"/>
                </a:cubicBezTo>
                <a:lnTo>
                  <a:pt x="0" y="314"/>
                </a:lnTo>
                <a:cubicBezTo>
                  <a:pt x="2" y="334"/>
                  <a:pt x="18" y="350"/>
                  <a:pt x="38" y="352"/>
                </a:cubicBezTo>
                <a:lnTo>
                  <a:pt x="50" y="353"/>
                </a:lnTo>
                <a:lnTo>
                  <a:pt x="78" y="353"/>
                </a:lnTo>
                <a:cubicBezTo>
                  <a:pt x="79" y="353"/>
                  <a:pt x="80" y="353"/>
                  <a:pt x="81" y="353"/>
                </a:cubicBezTo>
                <a:cubicBezTo>
                  <a:pt x="82" y="353"/>
                  <a:pt x="82" y="353"/>
                  <a:pt x="82" y="353"/>
                </a:cubicBezTo>
                <a:cubicBezTo>
                  <a:pt x="83" y="354"/>
                  <a:pt x="84" y="354"/>
                  <a:pt x="85" y="354"/>
                </a:cubicBezTo>
                <a:cubicBezTo>
                  <a:pt x="100" y="359"/>
                  <a:pt x="111" y="373"/>
                  <a:pt x="111" y="390"/>
                </a:cubicBezTo>
                <a:lnTo>
                  <a:pt x="111" y="390"/>
                </a:lnTo>
                <a:cubicBezTo>
                  <a:pt x="111" y="398"/>
                  <a:pt x="108" y="406"/>
                  <a:pt x="103" y="413"/>
                </a:cubicBezTo>
                <a:lnTo>
                  <a:pt x="97" y="419"/>
                </a:lnTo>
                <a:lnTo>
                  <a:pt x="97" y="419"/>
                </a:lnTo>
                <a:lnTo>
                  <a:pt x="83" y="433"/>
                </a:lnTo>
                <a:lnTo>
                  <a:pt x="74" y="441"/>
                </a:lnTo>
                <a:cubicBezTo>
                  <a:pt x="62" y="457"/>
                  <a:pt x="62" y="479"/>
                  <a:pt x="75" y="495"/>
                </a:cubicBezTo>
                <a:lnTo>
                  <a:pt x="99" y="520"/>
                </a:lnTo>
                <a:cubicBezTo>
                  <a:pt x="115" y="532"/>
                  <a:pt x="137" y="532"/>
                  <a:pt x="153" y="520"/>
                </a:cubicBezTo>
                <a:lnTo>
                  <a:pt x="161" y="512"/>
                </a:lnTo>
                <a:lnTo>
                  <a:pt x="181" y="492"/>
                </a:lnTo>
                <a:lnTo>
                  <a:pt x="181" y="492"/>
                </a:lnTo>
                <a:cubicBezTo>
                  <a:pt x="181" y="492"/>
                  <a:pt x="182" y="492"/>
                  <a:pt x="182" y="492"/>
                </a:cubicBezTo>
                <a:cubicBezTo>
                  <a:pt x="183" y="491"/>
                  <a:pt x="183" y="490"/>
                  <a:pt x="184" y="490"/>
                </a:cubicBezTo>
                <a:cubicBezTo>
                  <a:pt x="185" y="490"/>
                  <a:pt x="185" y="489"/>
                  <a:pt x="185" y="489"/>
                </a:cubicBezTo>
                <a:cubicBezTo>
                  <a:pt x="186" y="489"/>
                  <a:pt x="187" y="488"/>
                  <a:pt x="187" y="488"/>
                </a:cubicBezTo>
                <a:cubicBezTo>
                  <a:pt x="188" y="488"/>
                  <a:pt x="189" y="487"/>
                  <a:pt x="189" y="487"/>
                </a:cubicBezTo>
                <a:cubicBezTo>
                  <a:pt x="189" y="487"/>
                  <a:pt x="190" y="487"/>
                  <a:pt x="190" y="487"/>
                </a:cubicBezTo>
                <a:cubicBezTo>
                  <a:pt x="191" y="486"/>
                  <a:pt x="192" y="486"/>
                  <a:pt x="193" y="486"/>
                </a:cubicBezTo>
                <a:cubicBezTo>
                  <a:pt x="193" y="486"/>
                  <a:pt x="193" y="486"/>
                  <a:pt x="193" y="486"/>
                </a:cubicBezTo>
                <a:cubicBezTo>
                  <a:pt x="193" y="486"/>
                  <a:pt x="193" y="485"/>
                  <a:pt x="193" y="485"/>
                </a:cubicBezTo>
                <a:cubicBezTo>
                  <a:pt x="194" y="485"/>
                  <a:pt x="195" y="485"/>
                  <a:pt x="196" y="485"/>
                </a:cubicBezTo>
                <a:cubicBezTo>
                  <a:pt x="196" y="485"/>
                  <a:pt x="197" y="485"/>
                  <a:pt x="197" y="485"/>
                </a:cubicBezTo>
                <a:cubicBezTo>
                  <a:pt x="197" y="484"/>
                  <a:pt x="198" y="484"/>
                  <a:pt x="199" y="484"/>
                </a:cubicBezTo>
                <a:cubicBezTo>
                  <a:pt x="200" y="484"/>
                  <a:pt x="200" y="484"/>
                  <a:pt x="200" y="484"/>
                </a:cubicBezTo>
                <a:cubicBezTo>
                  <a:pt x="201" y="484"/>
                  <a:pt x="202" y="484"/>
                  <a:pt x="203" y="484"/>
                </a:cubicBezTo>
                <a:cubicBezTo>
                  <a:pt x="213" y="483"/>
                  <a:pt x="223" y="487"/>
                  <a:pt x="231" y="495"/>
                </a:cubicBezTo>
                <a:cubicBezTo>
                  <a:pt x="237" y="501"/>
                  <a:pt x="240" y="509"/>
                  <a:pt x="241" y="517"/>
                </a:cubicBezTo>
                <a:lnTo>
                  <a:pt x="241" y="525"/>
                </a:lnTo>
                <a:lnTo>
                  <a:pt x="241" y="545"/>
                </a:lnTo>
                <a:lnTo>
                  <a:pt x="241" y="557"/>
                </a:lnTo>
                <a:cubicBezTo>
                  <a:pt x="244" y="577"/>
                  <a:pt x="260" y="593"/>
                  <a:pt x="280" y="595"/>
                </a:cubicBezTo>
                <a:lnTo>
                  <a:pt x="314" y="595"/>
                </a:lnTo>
                <a:cubicBezTo>
                  <a:pt x="334" y="593"/>
                  <a:pt x="350" y="577"/>
                  <a:pt x="353" y="558"/>
                </a:cubicBezTo>
                <a:lnTo>
                  <a:pt x="353" y="546"/>
                </a:lnTo>
                <a:lnTo>
                  <a:pt x="353" y="525"/>
                </a:lnTo>
                <a:lnTo>
                  <a:pt x="353" y="517"/>
                </a:lnTo>
                <a:lnTo>
                  <a:pt x="353" y="517"/>
                </a:lnTo>
                <a:cubicBezTo>
                  <a:pt x="354" y="510"/>
                  <a:pt x="356" y="504"/>
                  <a:pt x="361" y="499"/>
                </a:cubicBezTo>
                <a:cubicBezTo>
                  <a:pt x="361" y="498"/>
                  <a:pt x="361" y="498"/>
                  <a:pt x="362" y="497"/>
                </a:cubicBezTo>
                <a:cubicBezTo>
                  <a:pt x="362" y="497"/>
                  <a:pt x="362" y="496"/>
                  <a:pt x="363" y="496"/>
                </a:cubicBezTo>
                <a:cubicBezTo>
                  <a:pt x="365" y="494"/>
                  <a:pt x="367" y="492"/>
                  <a:pt x="370" y="490"/>
                </a:cubicBezTo>
                <a:lnTo>
                  <a:pt x="370" y="490"/>
                </a:lnTo>
                <a:cubicBezTo>
                  <a:pt x="371" y="489"/>
                  <a:pt x="372" y="489"/>
                  <a:pt x="373" y="489"/>
                </a:cubicBezTo>
                <a:cubicBezTo>
                  <a:pt x="373" y="488"/>
                  <a:pt x="373" y="488"/>
                  <a:pt x="373" y="488"/>
                </a:cubicBezTo>
                <a:cubicBezTo>
                  <a:pt x="374" y="488"/>
                  <a:pt x="374" y="488"/>
                  <a:pt x="374" y="488"/>
                </a:cubicBezTo>
                <a:cubicBezTo>
                  <a:pt x="375" y="488"/>
                  <a:pt x="375" y="487"/>
                  <a:pt x="376" y="487"/>
                </a:cubicBezTo>
                <a:lnTo>
                  <a:pt x="343" y="454"/>
                </a:lnTo>
                <a:cubicBezTo>
                  <a:pt x="328" y="458"/>
                  <a:pt x="313" y="460"/>
                  <a:pt x="297" y="460"/>
                </a:cubicBezTo>
                <a:cubicBezTo>
                  <a:pt x="207" y="460"/>
                  <a:pt x="135" y="387"/>
                  <a:pt x="135" y="297"/>
                </a:cubicBezTo>
                <a:cubicBezTo>
                  <a:pt x="135" y="207"/>
                  <a:pt x="208" y="134"/>
                  <a:pt x="298" y="134"/>
                </a:cubicBezTo>
                <a:cubicBezTo>
                  <a:pt x="388" y="135"/>
                  <a:pt x="461" y="208"/>
                  <a:pt x="461" y="298"/>
                </a:cubicBezTo>
                <a:cubicBezTo>
                  <a:pt x="461" y="313"/>
                  <a:pt x="458" y="328"/>
                  <a:pt x="454" y="342"/>
                </a:cubicBezTo>
                <a:lnTo>
                  <a:pt x="488" y="375"/>
                </a:lnTo>
                <a:cubicBezTo>
                  <a:pt x="489" y="371"/>
                  <a:pt x="492" y="368"/>
                  <a:pt x="495" y="364"/>
                </a:cubicBezTo>
                <a:cubicBezTo>
                  <a:pt x="499" y="361"/>
                  <a:pt x="503" y="358"/>
                  <a:pt x="507" y="356"/>
                </a:cubicBezTo>
                <a:cubicBezTo>
                  <a:pt x="511" y="355"/>
                  <a:pt x="514" y="354"/>
                  <a:pt x="517" y="354"/>
                </a:cubicBezTo>
                <a:lnTo>
                  <a:pt x="526" y="354"/>
                </a:lnTo>
                <a:lnTo>
                  <a:pt x="545" y="354"/>
                </a:lnTo>
                <a:lnTo>
                  <a:pt x="558" y="354"/>
                </a:lnTo>
                <a:cubicBezTo>
                  <a:pt x="577" y="351"/>
                  <a:pt x="593" y="336"/>
                  <a:pt x="595" y="316"/>
                </a:cubicBezTo>
                <a:lnTo>
                  <a:pt x="595" y="281"/>
                </a:lnTo>
                <a:cubicBezTo>
                  <a:pt x="593" y="261"/>
                  <a:pt x="578" y="245"/>
                  <a:pt x="558" y="242"/>
                </a:cubicBezTo>
                <a:close/>
                <a:moveTo>
                  <a:pt x="497" y="517"/>
                </a:moveTo>
                <a:lnTo>
                  <a:pt x="497" y="517"/>
                </a:lnTo>
                <a:cubicBezTo>
                  <a:pt x="486" y="517"/>
                  <a:pt x="476" y="508"/>
                  <a:pt x="476" y="496"/>
                </a:cubicBezTo>
                <a:cubicBezTo>
                  <a:pt x="476" y="484"/>
                  <a:pt x="486" y="475"/>
                  <a:pt x="497" y="475"/>
                </a:cubicBezTo>
                <a:cubicBezTo>
                  <a:pt x="509" y="475"/>
                  <a:pt x="518" y="484"/>
                  <a:pt x="518" y="496"/>
                </a:cubicBezTo>
                <a:cubicBezTo>
                  <a:pt x="518" y="508"/>
                  <a:pt x="509" y="517"/>
                  <a:pt x="497" y="51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4841876" y="302260"/>
            <a:ext cx="2316480" cy="521970"/>
          </a:xfrm>
          <a:prstGeom prst="rect">
            <a:avLst/>
          </a:prstGeom>
          <a:noFill/>
        </p:spPr>
        <p:txBody>
          <a:bodyPr wrap="none" rtlCol="0" anchor="t">
            <a:spAutoFit/>
          </a:bodyPr>
          <a:p>
            <a:pPr algn="ct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参加</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全国赛事</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86435" y="1557655"/>
            <a:ext cx="3809365" cy="278447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sz="2000" b="0" u="none" dirty="0">
                <a:solidFill>
                  <a:schemeClr val="bg2"/>
                </a:solidFill>
                <a:latin typeface="+mn-ea"/>
                <a:ea typeface="+mn-ea"/>
              </a:rPr>
              <a:t>安庆市</a:t>
            </a:r>
            <a:r>
              <a:rPr lang="zh-CN" sz="2000" b="0" u="none" dirty="0">
                <a:solidFill>
                  <a:schemeClr val="bg2"/>
                </a:solidFill>
                <a:latin typeface="+mn-ea"/>
                <a:ea typeface="+mn-ea"/>
              </a:rPr>
              <a:t>先后有安庆市领智幼教，安庆市绿地实验学校，安庆市第十一中学，安庆市芭茅小学，岳西县实验学校，岳西县温泉辅导小学，宿松复兴镇小学参加了全国啦啦操联赛</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大奖赛</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精英赛</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冠军赛等</a:t>
            </a:r>
            <a:r>
              <a:rPr lang="zh-CN" altLang="en-US" sz="2000" b="0" u="none" dirty="0">
                <a:solidFill>
                  <a:schemeClr val="bg2"/>
                </a:solidFill>
                <a:latin typeface="+mn-ea"/>
                <a:ea typeface="+mn-ea"/>
              </a:rPr>
              <a:t>。都取得了优异的成绩。</a:t>
            </a:r>
            <a:endParaRPr lang="zh-CN" altLang="en-US" sz="2000" b="0" u="none" dirty="0">
              <a:solidFill>
                <a:schemeClr val="bg2"/>
              </a:solidFill>
              <a:latin typeface="+mn-ea"/>
              <a:ea typeface="+mn-ea"/>
            </a:endParaRPr>
          </a:p>
        </p:txBody>
      </p:sp>
      <p:pic>
        <p:nvPicPr>
          <p:cNvPr id="5" name="图片 4"/>
          <p:cNvPicPr>
            <a:picLocks noChangeAspect="1"/>
          </p:cNvPicPr>
          <p:nvPr/>
        </p:nvPicPr>
        <p:blipFill>
          <a:blip r:embed="rId1"/>
          <a:stretch>
            <a:fillRect/>
          </a:stretch>
        </p:blipFill>
        <p:spPr>
          <a:xfrm>
            <a:off x="5583555" y="1677670"/>
            <a:ext cx="6173470" cy="485457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4841876" y="302260"/>
            <a:ext cx="2316480" cy="521970"/>
          </a:xfrm>
          <a:prstGeom prst="rect">
            <a:avLst/>
          </a:prstGeom>
          <a:noFill/>
        </p:spPr>
        <p:txBody>
          <a:bodyPr wrap="none" rtlCol="0" anchor="t">
            <a:spAutoFit/>
          </a:bodyPr>
          <a:p>
            <a:pPr algn="ct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参加</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全国赛事</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pic>
        <p:nvPicPr>
          <p:cNvPr id="4" name="图片 3"/>
          <p:cNvPicPr>
            <a:picLocks noChangeAspect="1"/>
          </p:cNvPicPr>
          <p:nvPr/>
        </p:nvPicPr>
        <p:blipFill>
          <a:blip r:embed="rId1"/>
          <a:srcRect l="4927" t="7143" r="3077"/>
          <a:stretch>
            <a:fillRect/>
          </a:stretch>
        </p:blipFill>
        <p:spPr>
          <a:xfrm>
            <a:off x="6221095" y="1314450"/>
            <a:ext cx="5682615" cy="5392420"/>
          </a:xfrm>
          <a:prstGeom prst="rect">
            <a:avLst/>
          </a:prstGeom>
        </p:spPr>
      </p:pic>
      <p:pic>
        <p:nvPicPr>
          <p:cNvPr id="6" name="图片 5"/>
          <p:cNvPicPr>
            <a:picLocks noChangeAspect="1"/>
          </p:cNvPicPr>
          <p:nvPr/>
        </p:nvPicPr>
        <p:blipFill>
          <a:blip r:embed="rId2"/>
          <a:srcRect t="8836" r="-6078" b="6164"/>
          <a:stretch>
            <a:fillRect/>
          </a:stretch>
        </p:blipFill>
        <p:spPr>
          <a:xfrm rot="1500000">
            <a:off x="2548890" y="2884805"/>
            <a:ext cx="2959735" cy="3971290"/>
          </a:xfrm>
          <a:prstGeom prst="rect">
            <a:avLst/>
          </a:prstGeom>
        </p:spPr>
      </p:pic>
      <p:pic>
        <p:nvPicPr>
          <p:cNvPr id="7" name="图片 6"/>
          <p:cNvPicPr>
            <a:picLocks noChangeAspect="1"/>
          </p:cNvPicPr>
          <p:nvPr/>
        </p:nvPicPr>
        <p:blipFill>
          <a:blip r:embed="rId3"/>
          <a:srcRect l="6510" t="18587" r="1805" b="17838"/>
          <a:stretch>
            <a:fillRect/>
          </a:stretch>
        </p:blipFill>
        <p:spPr>
          <a:xfrm>
            <a:off x="81915" y="522605"/>
            <a:ext cx="4667250" cy="2660015"/>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4841876" y="302260"/>
            <a:ext cx="2316480" cy="521970"/>
          </a:xfrm>
          <a:prstGeom prst="rect">
            <a:avLst/>
          </a:prstGeom>
          <a:noFill/>
        </p:spPr>
        <p:txBody>
          <a:bodyPr wrap="none" rtlCol="0" anchor="t">
            <a:spAutoFit/>
          </a:bodyPr>
          <a:p>
            <a:pPr algn="ct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参加</a:t>
            </a: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全国赛事</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86435" y="1557655"/>
            <a:ext cx="3809365" cy="278447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sz="2000" b="0" u="none" dirty="0">
                <a:solidFill>
                  <a:schemeClr val="bg2"/>
                </a:solidFill>
                <a:latin typeface="+mn-ea"/>
                <a:ea typeface="+mn-ea"/>
              </a:rPr>
              <a:t>安庆市</a:t>
            </a:r>
            <a:r>
              <a:rPr lang="zh-CN" sz="2000" b="0" u="none" dirty="0">
                <a:solidFill>
                  <a:schemeClr val="bg2"/>
                </a:solidFill>
                <a:latin typeface="+mn-ea"/>
                <a:ea typeface="+mn-ea"/>
              </a:rPr>
              <a:t>先后有安庆市领智幼教，安庆市绿地实验学校，安庆市第十一中学，安庆市芭茅小学，岳西县实验学校，岳西县温泉辅导小学，宿松复兴镇小学参加了全国啦啦操联赛</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大奖赛</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精英赛</a:t>
            </a:r>
            <a:r>
              <a:rPr lang="en-US" altLang="zh-CN" sz="2000" b="0" u="none" dirty="0">
                <a:solidFill>
                  <a:schemeClr val="bg2"/>
                </a:solidFill>
                <a:latin typeface="+mn-ea"/>
                <a:ea typeface="+mn-ea"/>
              </a:rPr>
              <a:t>/</a:t>
            </a:r>
            <a:r>
              <a:rPr lang="zh-CN" altLang="en-US" sz="2000" b="0" u="none" dirty="0">
                <a:solidFill>
                  <a:schemeClr val="bg2"/>
                </a:solidFill>
                <a:latin typeface="+mn-ea"/>
                <a:ea typeface="+mn-ea"/>
              </a:rPr>
              <a:t>冠军赛等。都取得了优异的成绩。</a:t>
            </a:r>
            <a:endParaRPr lang="zh-CN" altLang="en-US" sz="2000" b="0" u="none" dirty="0">
              <a:solidFill>
                <a:schemeClr val="bg2"/>
              </a:solidFill>
              <a:latin typeface="+mn-ea"/>
              <a:ea typeface="+mn-ea"/>
            </a:endParaRPr>
          </a:p>
        </p:txBody>
      </p:sp>
      <p:pic>
        <p:nvPicPr>
          <p:cNvPr id="5" name="图片 4"/>
          <p:cNvPicPr>
            <a:picLocks noChangeAspect="1"/>
          </p:cNvPicPr>
          <p:nvPr/>
        </p:nvPicPr>
        <p:blipFill>
          <a:blip r:embed="rId1"/>
          <a:stretch>
            <a:fillRect/>
          </a:stretch>
        </p:blipFill>
        <p:spPr>
          <a:xfrm>
            <a:off x="5583555" y="1677670"/>
            <a:ext cx="6173470" cy="485457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5197476" y="302260"/>
            <a:ext cx="1605280" cy="521970"/>
          </a:xfrm>
          <a:prstGeom prst="rect">
            <a:avLst/>
          </a:prstGeom>
          <a:noFill/>
        </p:spPr>
        <p:txBody>
          <a:bodyPr wrap="none" rtlCol="0" anchor="t">
            <a:spAutoFit/>
          </a:bodyPr>
          <a:p>
            <a:pPr algn="ct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全国赛事</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86435" y="1557655"/>
            <a:ext cx="3809365" cy="163004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sz="2000" b="0" u="none" dirty="0">
                <a:solidFill>
                  <a:schemeClr val="bg2"/>
                </a:solidFill>
                <a:latin typeface="+mn-ea"/>
                <a:ea typeface="+mn-ea"/>
              </a:rPr>
              <a:t>在全国各项赛事上取得的优异成绩，赢得了家长的支持和社会的认可，为进一步的发展奠定了牢固基础。</a:t>
            </a:r>
            <a:endParaRPr sz="2000" b="0" u="none" dirty="0">
              <a:solidFill>
                <a:schemeClr val="bg2"/>
              </a:solidFill>
              <a:latin typeface="+mn-ea"/>
              <a:ea typeface="+mn-ea"/>
            </a:endParaRPr>
          </a:p>
        </p:txBody>
      </p:sp>
      <p:pic>
        <p:nvPicPr>
          <p:cNvPr id="4" name="图片 3"/>
          <p:cNvPicPr>
            <a:picLocks noChangeAspect="1"/>
          </p:cNvPicPr>
          <p:nvPr/>
        </p:nvPicPr>
        <p:blipFill>
          <a:blip r:embed="rId1"/>
          <a:stretch>
            <a:fillRect/>
          </a:stretch>
        </p:blipFill>
        <p:spPr>
          <a:xfrm>
            <a:off x="5393055" y="1264920"/>
            <a:ext cx="6550025" cy="5033010"/>
          </a:xfrm>
          <a:prstGeom prst="rect">
            <a:avLst/>
          </a:prstGeom>
        </p:spPr>
      </p:pic>
      <p:pic>
        <p:nvPicPr>
          <p:cNvPr id="7" name="图片 6"/>
          <p:cNvPicPr>
            <a:picLocks noChangeAspect="1"/>
          </p:cNvPicPr>
          <p:nvPr/>
        </p:nvPicPr>
        <p:blipFill>
          <a:blip r:embed="rId2"/>
          <a:srcRect l="10265" t="10060" r="10810" b="23667"/>
          <a:stretch>
            <a:fillRect/>
          </a:stretch>
        </p:blipFill>
        <p:spPr>
          <a:xfrm>
            <a:off x="149225" y="3726180"/>
            <a:ext cx="4804410" cy="277368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75" y="1560760"/>
            <a:ext cx="12196800" cy="3736481"/>
          </a:xfrm>
          <a:prstGeom prst="rect">
            <a:avLst/>
          </a:prstGeom>
        </p:spPr>
      </p:pic>
      <p:sp>
        <p:nvSpPr>
          <p:cNvPr id="20" name="Freeform 6"/>
          <p:cNvSpPr/>
          <p:nvPr/>
        </p:nvSpPr>
        <p:spPr bwMode="auto">
          <a:xfrm>
            <a:off x="1423171" y="2434412"/>
            <a:ext cx="2111498" cy="1854300"/>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chemeClr val="bg1"/>
            </a:solidFill>
            <a:prstDash val="solid"/>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24292E"/>
              </a:solidFill>
              <a:effectLst/>
              <a:uLnTx/>
              <a:uFillTx/>
              <a:latin typeface="Arial" panose="020B0604020202020204" pitchFamily="34" charset="0"/>
              <a:ea typeface="宋体" panose="02010600030101010101" pitchFamily="2" charset="-122"/>
              <a:cs typeface="+mn-cs"/>
            </a:endParaRPr>
          </a:p>
        </p:txBody>
      </p:sp>
      <p:sp>
        <p:nvSpPr>
          <p:cNvPr id="17" name="TextBox 12"/>
          <p:cNvSpPr txBox="1"/>
          <p:nvPr/>
        </p:nvSpPr>
        <p:spPr>
          <a:xfrm>
            <a:off x="3858741" y="2270437"/>
            <a:ext cx="6257970" cy="2122805"/>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pPr algn="l"/>
            <a:r>
              <a:rPr lang="zh-CN" altLang="en-US" sz="6600" dirty="0">
                <a:solidFill>
                  <a:schemeClr val="bg1"/>
                </a:solidFill>
              </a:rPr>
              <a:t>阳光体育大课间与公益活动</a:t>
            </a:r>
            <a:endParaRPr lang="zh-CN" altLang="en-US" sz="6600" dirty="0">
              <a:solidFill>
                <a:schemeClr val="bg1"/>
              </a:solidFill>
            </a:endParaRPr>
          </a:p>
        </p:txBody>
      </p:sp>
      <p:sp>
        <p:nvSpPr>
          <p:cNvPr id="39" name="Freeform 22"/>
          <p:cNvSpPr>
            <a:spLocks noEditPoints="1"/>
          </p:cNvSpPr>
          <p:nvPr/>
        </p:nvSpPr>
        <p:spPr bwMode="auto">
          <a:xfrm>
            <a:off x="1823758" y="2707106"/>
            <a:ext cx="1304166" cy="1248070"/>
          </a:xfrm>
          <a:custGeom>
            <a:avLst/>
            <a:gdLst>
              <a:gd name="T0" fmla="*/ 422 w 595"/>
              <a:gd name="T1" fmla="*/ 297 h 595"/>
              <a:gd name="T2" fmla="*/ 318 w 595"/>
              <a:gd name="T3" fmla="*/ 231 h 595"/>
              <a:gd name="T4" fmla="*/ 178 w 595"/>
              <a:gd name="T5" fmla="*/ 264 h 595"/>
              <a:gd name="T6" fmla="*/ 351 w 595"/>
              <a:gd name="T7" fmla="*/ 410 h 595"/>
              <a:gd name="T8" fmla="*/ 529 w 595"/>
              <a:gd name="T9" fmla="*/ 469 h 595"/>
              <a:gd name="T10" fmla="*/ 518 w 595"/>
              <a:gd name="T11" fmla="*/ 242 h 595"/>
              <a:gd name="T12" fmla="*/ 485 w 595"/>
              <a:gd name="T13" fmla="*/ 205 h 595"/>
              <a:gd name="T14" fmla="*/ 499 w 595"/>
              <a:gd name="T15" fmla="*/ 176 h 595"/>
              <a:gd name="T16" fmla="*/ 521 w 595"/>
              <a:gd name="T17" fmla="*/ 100 h 595"/>
              <a:gd name="T18" fmla="*/ 434 w 595"/>
              <a:gd name="T19" fmla="*/ 83 h 595"/>
              <a:gd name="T20" fmla="*/ 376 w 595"/>
              <a:gd name="T21" fmla="*/ 108 h 595"/>
              <a:gd name="T22" fmla="*/ 354 w 595"/>
              <a:gd name="T23" fmla="*/ 69 h 595"/>
              <a:gd name="T24" fmla="*/ 316 w 595"/>
              <a:gd name="T25" fmla="*/ 0 h 595"/>
              <a:gd name="T26" fmla="*/ 243 w 595"/>
              <a:gd name="T27" fmla="*/ 49 h 595"/>
              <a:gd name="T28" fmla="*/ 243 w 595"/>
              <a:gd name="T29" fmla="*/ 78 h 595"/>
              <a:gd name="T30" fmla="*/ 242 w 595"/>
              <a:gd name="T31" fmla="*/ 81 h 595"/>
              <a:gd name="T32" fmla="*/ 240 w 595"/>
              <a:gd name="T33" fmla="*/ 87 h 595"/>
              <a:gd name="T34" fmla="*/ 239 w 595"/>
              <a:gd name="T35" fmla="*/ 91 h 595"/>
              <a:gd name="T36" fmla="*/ 183 w 595"/>
              <a:gd name="T37" fmla="*/ 103 h 595"/>
              <a:gd name="T38" fmla="*/ 154 w 595"/>
              <a:gd name="T39" fmla="*/ 74 h 595"/>
              <a:gd name="T40" fmla="*/ 75 w 595"/>
              <a:gd name="T41" fmla="*/ 152 h 595"/>
              <a:gd name="T42" fmla="*/ 104 w 595"/>
              <a:gd name="T43" fmla="*/ 182 h 595"/>
              <a:gd name="T44" fmla="*/ 107 w 595"/>
              <a:gd name="T45" fmla="*/ 187 h 595"/>
              <a:gd name="T46" fmla="*/ 109 w 595"/>
              <a:gd name="T47" fmla="*/ 192 h 595"/>
              <a:gd name="T48" fmla="*/ 111 w 595"/>
              <a:gd name="T49" fmla="*/ 196 h 595"/>
              <a:gd name="T50" fmla="*/ 100 w 595"/>
              <a:gd name="T51" fmla="*/ 231 h 595"/>
              <a:gd name="T52" fmla="*/ 50 w 595"/>
              <a:gd name="T53" fmla="*/ 241 h 595"/>
              <a:gd name="T54" fmla="*/ 0 w 595"/>
              <a:gd name="T55" fmla="*/ 314 h 595"/>
              <a:gd name="T56" fmla="*/ 78 w 595"/>
              <a:gd name="T57" fmla="*/ 353 h 595"/>
              <a:gd name="T58" fmla="*/ 85 w 595"/>
              <a:gd name="T59" fmla="*/ 354 h 595"/>
              <a:gd name="T60" fmla="*/ 103 w 595"/>
              <a:gd name="T61" fmla="*/ 413 h 595"/>
              <a:gd name="T62" fmla="*/ 83 w 595"/>
              <a:gd name="T63" fmla="*/ 433 h 595"/>
              <a:gd name="T64" fmla="*/ 99 w 595"/>
              <a:gd name="T65" fmla="*/ 520 h 595"/>
              <a:gd name="T66" fmla="*/ 181 w 595"/>
              <a:gd name="T67" fmla="*/ 492 h 595"/>
              <a:gd name="T68" fmla="*/ 184 w 595"/>
              <a:gd name="T69" fmla="*/ 490 h 595"/>
              <a:gd name="T70" fmla="*/ 189 w 595"/>
              <a:gd name="T71" fmla="*/ 487 h 595"/>
              <a:gd name="T72" fmla="*/ 193 w 595"/>
              <a:gd name="T73" fmla="*/ 486 h 595"/>
              <a:gd name="T74" fmla="*/ 197 w 595"/>
              <a:gd name="T75" fmla="*/ 485 h 595"/>
              <a:gd name="T76" fmla="*/ 203 w 595"/>
              <a:gd name="T77" fmla="*/ 484 h 595"/>
              <a:gd name="T78" fmla="*/ 241 w 595"/>
              <a:gd name="T79" fmla="*/ 525 h 595"/>
              <a:gd name="T80" fmla="*/ 280 w 595"/>
              <a:gd name="T81" fmla="*/ 595 h 595"/>
              <a:gd name="T82" fmla="*/ 353 w 595"/>
              <a:gd name="T83" fmla="*/ 546 h 595"/>
              <a:gd name="T84" fmla="*/ 353 w 595"/>
              <a:gd name="T85" fmla="*/ 517 h 595"/>
              <a:gd name="T86" fmla="*/ 363 w 595"/>
              <a:gd name="T87" fmla="*/ 496 h 595"/>
              <a:gd name="T88" fmla="*/ 373 w 595"/>
              <a:gd name="T89" fmla="*/ 489 h 595"/>
              <a:gd name="T90" fmla="*/ 376 w 595"/>
              <a:gd name="T91" fmla="*/ 487 h 595"/>
              <a:gd name="T92" fmla="*/ 135 w 595"/>
              <a:gd name="T93" fmla="*/ 297 h 595"/>
              <a:gd name="T94" fmla="*/ 454 w 595"/>
              <a:gd name="T95" fmla="*/ 342 h 595"/>
              <a:gd name="T96" fmla="*/ 507 w 595"/>
              <a:gd name="T97" fmla="*/ 356 h 595"/>
              <a:gd name="T98" fmla="*/ 545 w 595"/>
              <a:gd name="T99" fmla="*/ 354 h 595"/>
              <a:gd name="T100" fmla="*/ 595 w 595"/>
              <a:gd name="T101" fmla="*/ 281 h 595"/>
              <a:gd name="T102" fmla="*/ 497 w 595"/>
              <a:gd name="T103" fmla="*/ 517 h 595"/>
              <a:gd name="T104" fmla="*/ 518 w 595"/>
              <a:gd name="T105" fmla="*/ 496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95" h="595">
                <a:moveTo>
                  <a:pt x="529" y="469"/>
                </a:moveTo>
                <a:lnTo>
                  <a:pt x="410" y="351"/>
                </a:lnTo>
                <a:cubicBezTo>
                  <a:pt x="418" y="334"/>
                  <a:pt x="422" y="317"/>
                  <a:pt x="422" y="297"/>
                </a:cubicBezTo>
                <a:cubicBezTo>
                  <a:pt x="422" y="229"/>
                  <a:pt x="366" y="173"/>
                  <a:pt x="298" y="173"/>
                </a:cubicBezTo>
                <a:cubicBezTo>
                  <a:pt x="286" y="173"/>
                  <a:pt x="275" y="175"/>
                  <a:pt x="265" y="178"/>
                </a:cubicBezTo>
                <a:lnTo>
                  <a:pt x="318" y="231"/>
                </a:lnTo>
                <a:cubicBezTo>
                  <a:pt x="340" y="253"/>
                  <a:pt x="338" y="290"/>
                  <a:pt x="314" y="314"/>
                </a:cubicBezTo>
                <a:cubicBezTo>
                  <a:pt x="290" y="338"/>
                  <a:pt x="253" y="339"/>
                  <a:pt x="231" y="317"/>
                </a:cubicBezTo>
                <a:lnTo>
                  <a:pt x="178" y="264"/>
                </a:lnTo>
                <a:cubicBezTo>
                  <a:pt x="175" y="275"/>
                  <a:pt x="174" y="286"/>
                  <a:pt x="174" y="297"/>
                </a:cubicBezTo>
                <a:cubicBezTo>
                  <a:pt x="174" y="366"/>
                  <a:pt x="229" y="422"/>
                  <a:pt x="298" y="422"/>
                </a:cubicBezTo>
                <a:cubicBezTo>
                  <a:pt x="317" y="422"/>
                  <a:pt x="335" y="417"/>
                  <a:pt x="351" y="410"/>
                </a:cubicBezTo>
                <a:lnTo>
                  <a:pt x="470" y="528"/>
                </a:lnTo>
                <a:cubicBezTo>
                  <a:pt x="485" y="543"/>
                  <a:pt x="511" y="542"/>
                  <a:pt x="527" y="526"/>
                </a:cubicBezTo>
                <a:cubicBezTo>
                  <a:pt x="543" y="509"/>
                  <a:pt x="544" y="484"/>
                  <a:pt x="529" y="469"/>
                </a:cubicBezTo>
                <a:close/>
                <a:moveTo>
                  <a:pt x="558" y="242"/>
                </a:moveTo>
                <a:lnTo>
                  <a:pt x="546" y="242"/>
                </a:lnTo>
                <a:lnTo>
                  <a:pt x="518" y="242"/>
                </a:lnTo>
                <a:cubicBezTo>
                  <a:pt x="512" y="242"/>
                  <a:pt x="506" y="240"/>
                  <a:pt x="502" y="237"/>
                </a:cubicBezTo>
                <a:cubicBezTo>
                  <a:pt x="502" y="236"/>
                  <a:pt x="501" y="236"/>
                  <a:pt x="501" y="236"/>
                </a:cubicBezTo>
                <a:cubicBezTo>
                  <a:pt x="491" y="230"/>
                  <a:pt x="485" y="218"/>
                  <a:pt x="485" y="205"/>
                </a:cubicBezTo>
                <a:cubicBezTo>
                  <a:pt x="485" y="201"/>
                  <a:pt x="485" y="197"/>
                  <a:pt x="486" y="194"/>
                </a:cubicBezTo>
                <a:cubicBezTo>
                  <a:pt x="488" y="189"/>
                  <a:pt x="490" y="186"/>
                  <a:pt x="493" y="182"/>
                </a:cubicBezTo>
                <a:lnTo>
                  <a:pt x="499" y="176"/>
                </a:lnTo>
                <a:lnTo>
                  <a:pt x="513" y="162"/>
                </a:lnTo>
                <a:lnTo>
                  <a:pt x="521" y="154"/>
                </a:lnTo>
                <a:cubicBezTo>
                  <a:pt x="533" y="138"/>
                  <a:pt x="533" y="116"/>
                  <a:pt x="521" y="100"/>
                </a:cubicBezTo>
                <a:lnTo>
                  <a:pt x="496" y="75"/>
                </a:lnTo>
                <a:cubicBezTo>
                  <a:pt x="481" y="63"/>
                  <a:pt x="459" y="63"/>
                  <a:pt x="443" y="75"/>
                </a:cubicBezTo>
                <a:lnTo>
                  <a:pt x="434" y="83"/>
                </a:lnTo>
                <a:lnTo>
                  <a:pt x="414" y="103"/>
                </a:lnTo>
                <a:lnTo>
                  <a:pt x="414" y="103"/>
                </a:lnTo>
                <a:cubicBezTo>
                  <a:pt x="403" y="112"/>
                  <a:pt x="389" y="113"/>
                  <a:pt x="376" y="108"/>
                </a:cubicBezTo>
                <a:cubicBezTo>
                  <a:pt x="372" y="106"/>
                  <a:pt x="368" y="104"/>
                  <a:pt x="365" y="100"/>
                </a:cubicBezTo>
                <a:cubicBezTo>
                  <a:pt x="358" y="94"/>
                  <a:pt x="355" y="86"/>
                  <a:pt x="354" y="78"/>
                </a:cubicBezTo>
                <a:lnTo>
                  <a:pt x="354" y="69"/>
                </a:lnTo>
                <a:lnTo>
                  <a:pt x="354" y="50"/>
                </a:lnTo>
                <a:lnTo>
                  <a:pt x="354" y="38"/>
                </a:lnTo>
                <a:cubicBezTo>
                  <a:pt x="351" y="18"/>
                  <a:pt x="336" y="2"/>
                  <a:pt x="316" y="0"/>
                </a:cubicBezTo>
                <a:lnTo>
                  <a:pt x="281" y="0"/>
                </a:lnTo>
                <a:cubicBezTo>
                  <a:pt x="261" y="2"/>
                  <a:pt x="245" y="18"/>
                  <a:pt x="243" y="37"/>
                </a:cubicBezTo>
                <a:lnTo>
                  <a:pt x="243" y="49"/>
                </a:lnTo>
                <a:lnTo>
                  <a:pt x="243" y="69"/>
                </a:lnTo>
                <a:lnTo>
                  <a:pt x="243" y="78"/>
                </a:lnTo>
                <a:lnTo>
                  <a:pt x="243" y="78"/>
                </a:lnTo>
                <a:lnTo>
                  <a:pt x="243" y="78"/>
                </a:lnTo>
                <a:cubicBezTo>
                  <a:pt x="242" y="79"/>
                  <a:pt x="242" y="80"/>
                  <a:pt x="242" y="81"/>
                </a:cubicBezTo>
                <a:cubicBezTo>
                  <a:pt x="242" y="81"/>
                  <a:pt x="242" y="81"/>
                  <a:pt x="242" y="81"/>
                </a:cubicBezTo>
                <a:cubicBezTo>
                  <a:pt x="242" y="82"/>
                  <a:pt x="242" y="83"/>
                  <a:pt x="241" y="84"/>
                </a:cubicBezTo>
                <a:cubicBezTo>
                  <a:pt x="241" y="84"/>
                  <a:pt x="241" y="84"/>
                  <a:pt x="241" y="84"/>
                </a:cubicBezTo>
                <a:cubicBezTo>
                  <a:pt x="241" y="85"/>
                  <a:pt x="240" y="86"/>
                  <a:pt x="240" y="87"/>
                </a:cubicBezTo>
                <a:cubicBezTo>
                  <a:pt x="240" y="87"/>
                  <a:pt x="240" y="87"/>
                  <a:pt x="240" y="87"/>
                </a:cubicBezTo>
                <a:cubicBezTo>
                  <a:pt x="240" y="89"/>
                  <a:pt x="239" y="90"/>
                  <a:pt x="239" y="90"/>
                </a:cubicBezTo>
                <a:cubicBezTo>
                  <a:pt x="239" y="90"/>
                  <a:pt x="239" y="91"/>
                  <a:pt x="239" y="91"/>
                </a:cubicBezTo>
                <a:cubicBezTo>
                  <a:pt x="236" y="95"/>
                  <a:pt x="233" y="99"/>
                  <a:pt x="230" y="102"/>
                </a:cubicBezTo>
                <a:cubicBezTo>
                  <a:pt x="223" y="107"/>
                  <a:pt x="215" y="111"/>
                  <a:pt x="206" y="111"/>
                </a:cubicBezTo>
                <a:cubicBezTo>
                  <a:pt x="197" y="111"/>
                  <a:pt x="189" y="108"/>
                  <a:pt x="183" y="103"/>
                </a:cubicBezTo>
                <a:lnTo>
                  <a:pt x="176" y="96"/>
                </a:lnTo>
                <a:lnTo>
                  <a:pt x="162" y="82"/>
                </a:lnTo>
                <a:lnTo>
                  <a:pt x="154" y="74"/>
                </a:lnTo>
                <a:cubicBezTo>
                  <a:pt x="138" y="62"/>
                  <a:pt x="116" y="62"/>
                  <a:pt x="100" y="74"/>
                </a:cubicBezTo>
                <a:lnTo>
                  <a:pt x="76" y="99"/>
                </a:lnTo>
                <a:cubicBezTo>
                  <a:pt x="63" y="114"/>
                  <a:pt x="63" y="137"/>
                  <a:pt x="75" y="152"/>
                </a:cubicBezTo>
                <a:lnTo>
                  <a:pt x="83" y="161"/>
                </a:lnTo>
                <a:lnTo>
                  <a:pt x="103" y="181"/>
                </a:lnTo>
                <a:cubicBezTo>
                  <a:pt x="104" y="182"/>
                  <a:pt x="104" y="182"/>
                  <a:pt x="104" y="182"/>
                </a:cubicBezTo>
                <a:cubicBezTo>
                  <a:pt x="105" y="183"/>
                  <a:pt x="105" y="183"/>
                  <a:pt x="105" y="184"/>
                </a:cubicBezTo>
                <a:cubicBezTo>
                  <a:pt x="106" y="184"/>
                  <a:pt x="106" y="185"/>
                  <a:pt x="106" y="186"/>
                </a:cubicBezTo>
                <a:cubicBezTo>
                  <a:pt x="107" y="186"/>
                  <a:pt x="107" y="186"/>
                  <a:pt x="107" y="187"/>
                </a:cubicBezTo>
                <a:cubicBezTo>
                  <a:pt x="107" y="187"/>
                  <a:pt x="108" y="188"/>
                  <a:pt x="108" y="189"/>
                </a:cubicBezTo>
                <a:cubicBezTo>
                  <a:pt x="108" y="189"/>
                  <a:pt x="108" y="189"/>
                  <a:pt x="109" y="190"/>
                </a:cubicBezTo>
                <a:cubicBezTo>
                  <a:pt x="109" y="191"/>
                  <a:pt x="109" y="191"/>
                  <a:pt x="109" y="192"/>
                </a:cubicBezTo>
                <a:cubicBezTo>
                  <a:pt x="109" y="192"/>
                  <a:pt x="110" y="193"/>
                  <a:pt x="110" y="193"/>
                </a:cubicBezTo>
                <a:cubicBezTo>
                  <a:pt x="110" y="194"/>
                  <a:pt x="110" y="195"/>
                  <a:pt x="111" y="196"/>
                </a:cubicBezTo>
                <a:cubicBezTo>
                  <a:pt x="111" y="196"/>
                  <a:pt x="111" y="196"/>
                  <a:pt x="111" y="196"/>
                </a:cubicBezTo>
                <a:cubicBezTo>
                  <a:pt x="111" y="197"/>
                  <a:pt x="111" y="198"/>
                  <a:pt x="111" y="200"/>
                </a:cubicBezTo>
                <a:cubicBezTo>
                  <a:pt x="111" y="200"/>
                  <a:pt x="111" y="200"/>
                  <a:pt x="111" y="200"/>
                </a:cubicBezTo>
                <a:cubicBezTo>
                  <a:pt x="112" y="211"/>
                  <a:pt x="109" y="222"/>
                  <a:pt x="100" y="231"/>
                </a:cubicBezTo>
                <a:cubicBezTo>
                  <a:pt x="94" y="237"/>
                  <a:pt x="87" y="240"/>
                  <a:pt x="78" y="241"/>
                </a:cubicBezTo>
                <a:lnTo>
                  <a:pt x="70" y="241"/>
                </a:lnTo>
                <a:lnTo>
                  <a:pt x="50" y="241"/>
                </a:lnTo>
                <a:lnTo>
                  <a:pt x="38" y="241"/>
                </a:lnTo>
                <a:cubicBezTo>
                  <a:pt x="18" y="244"/>
                  <a:pt x="3" y="259"/>
                  <a:pt x="0" y="279"/>
                </a:cubicBezTo>
                <a:lnTo>
                  <a:pt x="0" y="314"/>
                </a:lnTo>
                <a:cubicBezTo>
                  <a:pt x="2" y="334"/>
                  <a:pt x="18" y="350"/>
                  <a:pt x="38" y="352"/>
                </a:cubicBezTo>
                <a:lnTo>
                  <a:pt x="50" y="353"/>
                </a:lnTo>
                <a:lnTo>
                  <a:pt x="78" y="353"/>
                </a:lnTo>
                <a:cubicBezTo>
                  <a:pt x="79" y="353"/>
                  <a:pt x="80" y="353"/>
                  <a:pt x="81" y="353"/>
                </a:cubicBezTo>
                <a:cubicBezTo>
                  <a:pt x="82" y="353"/>
                  <a:pt x="82" y="353"/>
                  <a:pt x="82" y="353"/>
                </a:cubicBezTo>
                <a:cubicBezTo>
                  <a:pt x="83" y="354"/>
                  <a:pt x="84" y="354"/>
                  <a:pt x="85" y="354"/>
                </a:cubicBezTo>
                <a:cubicBezTo>
                  <a:pt x="100" y="359"/>
                  <a:pt x="111" y="373"/>
                  <a:pt x="111" y="390"/>
                </a:cubicBezTo>
                <a:lnTo>
                  <a:pt x="111" y="390"/>
                </a:lnTo>
                <a:cubicBezTo>
                  <a:pt x="111" y="398"/>
                  <a:pt x="108" y="406"/>
                  <a:pt x="103" y="413"/>
                </a:cubicBezTo>
                <a:lnTo>
                  <a:pt x="97" y="419"/>
                </a:lnTo>
                <a:lnTo>
                  <a:pt x="97" y="419"/>
                </a:lnTo>
                <a:lnTo>
                  <a:pt x="83" y="433"/>
                </a:lnTo>
                <a:lnTo>
                  <a:pt x="74" y="441"/>
                </a:lnTo>
                <a:cubicBezTo>
                  <a:pt x="62" y="457"/>
                  <a:pt x="62" y="479"/>
                  <a:pt x="75" y="495"/>
                </a:cubicBezTo>
                <a:lnTo>
                  <a:pt x="99" y="520"/>
                </a:lnTo>
                <a:cubicBezTo>
                  <a:pt x="115" y="532"/>
                  <a:pt x="137" y="532"/>
                  <a:pt x="153" y="520"/>
                </a:cubicBezTo>
                <a:lnTo>
                  <a:pt x="161" y="512"/>
                </a:lnTo>
                <a:lnTo>
                  <a:pt x="181" y="492"/>
                </a:lnTo>
                <a:lnTo>
                  <a:pt x="181" y="492"/>
                </a:lnTo>
                <a:cubicBezTo>
                  <a:pt x="181" y="492"/>
                  <a:pt x="182" y="492"/>
                  <a:pt x="182" y="492"/>
                </a:cubicBezTo>
                <a:cubicBezTo>
                  <a:pt x="183" y="491"/>
                  <a:pt x="183" y="490"/>
                  <a:pt x="184" y="490"/>
                </a:cubicBezTo>
                <a:cubicBezTo>
                  <a:pt x="185" y="490"/>
                  <a:pt x="185" y="489"/>
                  <a:pt x="185" y="489"/>
                </a:cubicBezTo>
                <a:cubicBezTo>
                  <a:pt x="186" y="489"/>
                  <a:pt x="187" y="488"/>
                  <a:pt x="187" y="488"/>
                </a:cubicBezTo>
                <a:cubicBezTo>
                  <a:pt x="188" y="488"/>
                  <a:pt x="189" y="487"/>
                  <a:pt x="189" y="487"/>
                </a:cubicBezTo>
                <a:cubicBezTo>
                  <a:pt x="189" y="487"/>
                  <a:pt x="190" y="487"/>
                  <a:pt x="190" y="487"/>
                </a:cubicBezTo>
                <a:cubicBezTo>
                  <a:pt x="191" y="486"/>
                  <a:pt x="192" y="486"/>
                  <a:pt x="193" y="486"/>
                </a:cubicBezTo>
                <a:cubicBezTo>
                  <a:pt x="193" y="486"/>
                  <a:pt x="193" y="486"/>
                  <a:pt x="193" y="486"/>
                </a:cubicBezTo>
                <a:cubicBezTo>
                  <a:pt x="193" y="486"/>
                  <a:pt x="193" y="485"/>
                  <a:pt x="193" y="485"/>
                </a:cubicBezTo>
                <a:cubicBezTo>
                  <a:pt x="194" y="485"/>
                  <a:pt x="195" y="485"/>
                  <a:pt x="196" y="485"/>
                </a:cubicBezTo>
                <a:cubicBezTo>
                  <a:pt x="196" y="485"/>
                  <a:pt x="197" y="485"/>
                  <a:pt x="197" y="485"/>
                </a:cubicBezTo>
                <a:cubicBezTo>
                  <a:pt x="197" y="484"/>
                  <a:pt x="198" y="484"/>
                  <a:pt x="199" y="484"/>
                </a:cubicBezTo>
                <a:cubicBezTo>
                  <a:pt x="200" y="484"/>
                  <a:pt x="200" y="484"/>
                  <a:pt x="200" y="484"/>
                </a:cubicBezTo>
                <a:cubicBezTo>
                  <a:pt x="201" y="484"/>
                  <a:pt x="202" y="484"/>
                  <a:pt x="203" y="484"/>
                </a:cubicBezTo>
                <a:cubicBezTo>
                  <a:pt x="213" y="483"/>
                  <a:pt x="223" y="487"/>
                  <a:pt x="231" y="495"/>
                </a:cubicBezTo>
                <a:cubicBezTo>
                  <a:pt x="237" y="501"/>
                  <a:pt x="240" y="509"/>
                  <a:pt x="241" y="517"/>
                </a:cubicBezTo>
                <a:lnTo>
                  <a:pt x="241" y="525"/>
                </a:lnTo>
                <a:lnTo>
                  <a:pt x="241" y="545"/>
                </a:lnTo>
                <a:lnTo>
                  <a:pt x="241" y="557"/>
                </a:lnTo>
                <a:cubicBezTo>
                  <a:pt x="244" y="577"/>
                  <a:pt x="260" y="593"/>
                  <a:pt x="280" y="595"/>
                </a:cubicBezTo>
                <a:lnTo>
                  <a:pt x="314" y="595"/>
                </a:lnTo>
                <a:cubicBezTo>
                  <a:pt x="334" y="593"/>
                  <a:pt x="350" y="577"/>
                  <a:pt x="353" y="558"/>
                </a:cubicBezTo>
                <a:lnTo>
                  <a:pt x="353" y="546"/>
                </a:lnTo>
                <a:lnTo>
                  <a:pt x="353" y="525"/>
                </a:lnTo>
                <a:lnTo>
                  <a:pt x="353" y="517"/>
                </a:lnTo>
                <a:lnTo>
                  <a:pt x="353" y="517"/>
                </a:lnTo>
                <a:cubicBezTo>
                  <a:pt x="354" y="510"/>
                  <a:pt x="356" y="504"/>
                  <a:pt x="361" y="499"/>
                </a:cubicBezTo>
                <a:cubicBezTo>
                  <a:pt x="361" y="498"/>
                  <a:pt x="361" y="498"/>
                  <a:pt x="362" y="497"/>
                </a:cubicBezTo>
                <a:cubicBezTo>
                  <a:pt x="362" y="497"/>
                  <a:pt x="362" y="496"/>
                  <a:pt x="363" y="496"/>
                </a:cubicBezTo>
                <a:cubicBezTo>
                  <a:pt x="365" y="494"/>
                  <a:pt x="367" y="492"/>
                  <a:pt x="370" y="490"/>
                </a:cubicBezTo>
                <a:lnTo>
                  <a:pt x="370" y="490"/>
                </a:lnTo>
                <a:cubicBezTo>
                  <a:pt x="371" y="489"/>
                  <a:pt x="372" y="489"/>
                  <a:pt x="373" y="489"/>
                </a:cubicBezTo>
                <a:cubicBezTo>
                  <a:pt x="373" y="488"/>
                  <a:pt x="373" y="488"/>
                  <a:pt x="373" y="488"/>
                </a:cubicBezTo>
                <a:cubicBezTo>
                  <a:pt x="374" y="488"/>
                  <a:pt x="374" y="488"/>
                  <a:pt x="374" y="488"/>
                </a:cubicBezTo>
                <a:cubicBezTo>
                  <a:pt x="375" y="488"/>
                  <a:pt x="375" y="487"/>
                  <a:pt x="376" y="487"/>
                </a:cubicBezTo>
                <a:lnTo>
                  <a:pt x="343" y="454"/>
                </a:lnTo>
                <a:cubicBezTo>
                  <a:pt x="328" y="458"/>
                  <a:pt x="313" y="460"/>
                  <a:pt x="297" y="460"/>
                </a:cubicBezTo>
                <a:cubicBezTo>
                  <a:pt x="207" y="460"/>
                  <a:pt x="135" y="387"/>
                  <a:pt x="135" y="297"/>
                </a:cubicBezTo>
                <a:cubicBezTo>
                  <a:pt x="135" y="207"/>
                  <a:pt x="208" y="134"/>
                  <a:pt x="298" y="134"/>
                </a:cubicBezTo>
                <a:cubicBezTo>
                  <a:pt x="388" y="135"/>
                  <a:pt x="461" y="208"/>
                  <a:pt x="461" y="298"/>
                </a:cubicBezTo>
                <a:cubicBezTo>
                  <a:pt x="461" y="313"/>
                  <a:pt x="458" y="328"/>
                  <a:pt x="454" y="342"/>
                </a:cubicBezTo>
                <a:lnTo>
                  <a:pt x="488" y="375"/>
                </a:lnTo>
                <a:cubicBezTo>
                  <a:pt x="489" y="371"/>
                  <a:pt x="492" y="368"/>
                  <a:pt x="495" y="364"/>
                </a:cubicBezTo>
                <a:cubicBezTo>
                  <a:pt x="499" y="361"/>
                  <a:pt x="503" y="358"/>
                  <a:pt x="507" y="356"/>
                </a:cubicBezTo>
                <a:cubicBezTo>
                  <a:pt x="511" y="355"/>
                  <a:pt x="514" y="354"/>
                  <a:pt x="517" y="354"/>
                </a:cubicBezTo>
                <a:lnTo>
                  <a:pt x="526" y="354"/>
                </a:lnTo>
                <a:lnTo>
                  <a:pt x="545" y="354"/>
                </a:lnTo>
                <a:lnTo>
                  <a:pt x="558" y="354"/>
                </a:lnTo>
                <a:cubicBezTo>
                  <a:pt x="577" y="351"/>
                  <a:pt x="593" y="336"/>
                  <a:pt x="595" y="316"/>
                </a:cubicBezTo>
                <a:lnTo>
                  <a:pt x="595" y="281"/>
                </a:lnTo>
                <a:cubicBezTo>
                  <a:pt x="593" y="261"/>
                  <a:pt x="578" y="245"/>
                  <a:pt x="558" y="242"/>
                </a:cubicBezTo>
                <a:close/>
                <a:moveTo>
                  <a:pt x="497" y="517"/>
                </a:moveTo>
                <a:lnTo>
                  <a:pt x="497" y="517"/>
                </a:lnTo>
                <a:cubicBezTo>
                  <a:pt x="486" y="517"/>
                  <a:pt x="476" y="508"/>
                  <a:pt x="476" y="496"/>
                </a:cubicBezTo>
                <a:cubicBezTo>
                  <a:pt x="476" y="484"/>
                  <a:pt x="486" y="475"/>
                  <a:pt x="497" y="475"/>
                </a:cubicBezTo>
                <a:cubicBezTo>
                  <a:pt x="509" y="475"/>
                  <a:pt x="518" y="484"/>
                  <a:pt x="518" y="496"/>
                </a:cubicBezTo>
                <a:cubicBezTo>
                  <a:pt x="518" y="508"/>
                  <a:pt x="509" y="517"/>
                  <a:pt x="497" y="51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4841876" y="302260"/>
            <a:ext cx="2316480" cy="521970"/>
          </a:xfrm>
          <a:prstGeom prst="rect">
            <a:avLst/>
          </a:prstGeom>
          <a:noFill/>
        </p:spPr>
        <p:txBody>
          <a:bodyPr wrap="none" rtlCol="0" anchor="t">
            <a:spAutoFit/>
          </a:bodyPr>
          <a:p>
            <a:pPr algn="ct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啦啦操大课间</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51510" y="1055370"/>
            <a:ext cx="3809365" cy="239966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sz="2000" b="0" u="none" dirty="0">
                <a:solidFill>
                  <a:schemeClr val="bg2"/>
                </a:solidFill>
                <a:latin typeface="+mn-ea"/>
                <a:ea typeface="+mn-ea"/>
              </a:rPr>
              <a:t>全市进行阳光体育大课间的评比活动，大多数学校都是以啦啦操为主线的，还有的配以礼仪操、武术操等，啦啦操已成为安庆市校园第一大运动，参与范围最广，深受学生喜爱的项目。</a:t>
            </a:r>
            <a:endParaRPr sz="2000" b="0" u="none" dirty="0">
              <a:solidFill>
                <a:schemeClr val="bg2"/>
              </a:solidFill>
              <a:latin typeface="+mn-ea"/>
              <a:ea typeface="+mn-ea"/>
            </a:endParaRPr>
          </a:p>
        </p:txBody>
      </p:sp>
      <p:pic>
        <p:nvPicPr>
          <p:cNvPr id="4" name="图片 3"/>
          <p:cNvPicPr>
            <a:picLocks noChangeAspect="1"/>
          </p:cNvPicPr>
          <p:nvPr/>
        </p:nvPicPr>
        <p:blipFill>
          <a:blip r:embed="rId1"/>
          <a:srcRect l="5932" t="27562" r="7182" b="17259"/>
          <a:stretch>
            <a:fillRect/>
          </a:stretch>
        </p:blipFill>
        <p:spPr>
          <a:xfrm>
            <a:off x="4790440" y="850900"/>
            <a:ext cx="7146925" cy="2919095"/>
          </a:xfrm>
          <a:prstGeom prst="rect">
            <a:avLst/>
          </a:prstGeom>
        </p:spPr>
      </p:pic>
      <p:pic>
        <p:nvPicPr>
          <p:cNvPr id="6" name="图片 5"/>
          <p:cNvPicPr>
            <a:picLocks noChangeAspect="1"/>
          </p:cNvPicPr>
          <p:nvPr/>
        </p:nvPicPr>
        <p:blipFill>
          <a:blip r:embed="rId2"/>
          <a:srcRect l="17381" t="46051" r="11266" b="11467"/>
          <a:stretch>
            <a:fillRect/>
          </a:stretch>
        </p:blipFill>
        <p:spPr>
          <a:xfrm>
            <a:off x="408305" y="3966845"/>
            <a:ext cx="10817860" cy="26657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3" name="直接连接符 2"/>
          <p:cNvCxnSpPr/>
          <p:nvPr/>
        </p:nvCxnSpPr>
        <p:spPr bwMode="auto">
          <a:xfrm>
            <a:off x="590563" y="85106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文本框 1"/>
          <p:cNvSpPr txBox="1"/>
          <p:nvPr/>
        </p:nvSpPr>
        <p:spPr>
          <a:xfrm>
            <a:off x="4664076" y="302260"/>
            <a:ext cx="2672080" cy="521970"/>
          </a:xfrm>
          <a:prstGeom prst="rect">
            <a:avLst/>
          </a:prstGeom>
          <a:noFill/>
        </p:spPr>
        <p:txBody>
          <a:bodyPr wrap="none" rtlCol="0" anchor="t">
            <a:spAutoFit/>
          </a:bodyPr>
          <a:p>
            <a:pPr algn="ctr"/>
            <a:r>
              <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rPr>
              <a:t>啦啦操公益活动</a:t>
            </a:r>
            <a:endParaRPr lang="zh-CN" altLang="en-US" sz="2800"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p:txBody>
      </p:sp>
      <p:sp>
        <p:nvSpPr>
          <p:cNvPr id="100" name="文本框 99"/>
          <p:cNvSpPr txBox="1"/>
          <p:nvPr/>
        </p:nvSpPr>
        <p:spPr>
          <a:xfrm>
            <a:off x="651510" y="1055370"/>
            <a:ext cx="4484370" cy="201485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chemeClr val="bg2"/>
                </a:solidFill>
                <a:latin typeface="+mn-ea"/>
                <a:ea typeface="+mn-ea"/>
              </a:rPr>
              <a:t>    </a:t>
            </a:r>
            <a:r>
              <a:rPr lang="zh-CN" sz="2000" b="0" u="none" dirty="0">
                <a:solidFill>
                  <a:schemeClr val="bg2"/>
                </a:solidFill>
                <a:latin typeface="+mn-ea"/>
                <a:ea typeface="+mn-ea"/>
              </a:rPr>
              <a:t>安庆市啦啦操委员会还组织</a:t>
            </a:r>
            <a:r>
              <a:rPr lang="zh-CN" sz="2000" b="0" u="none" dirty="0">
                <a:solidFill>
                  <a:schemeClr val="bg2"/>
                </a:solidFill>
                <a:latin typeface="+mn-ea"/>
                <a:ea typeface="+mn-ea"/>
              </a:rPr>
              <a:t>了各种啦啦操送教的公益活动，有送教到安庆市特殊教育学校，和一群聋哑孩子用啦啦操来交流，还有送教到大山里，给大山里的孩子送去啦啦操的乐趣</a:t>
            </a:r>
            <a:endParaRPr lang="zh-CN" sz="2000" b="0" u="none" dirty="0">
              <a:solidFill>
                <a:schemeClr val="bg2"/>
              </a:solidFill>
              <a:latin typeface="+mn-ea"/>
              <a:ea typeface="+mn-ea"/>
            </a:endParaRPr>
          </a:p>
        </p:txBody>
      </p:sp>
      <p:pic>
        <p:nvPicPr>
          <p:cNvPr id="5" name="图片 4"/>
          <p:cNvPicPr>
            <a:picLocks noChangeAspect="1"/>
          </p:cNvPicPr>
          <p:nvPr/>
        </p:nvPicPr>
        <p:blipFill>
          <a:blip r:embed="rId1"/>
          <a:srcRect r="4511" b="29915"/>
          <a:stretch>
            <a:fillRect/>
          </a:stretch>
        </p:blipFill>
        <p:spPr>
          <a:xfrm>
            <a:off x="6066790" y="1316990"/>
            <a:ext cx="5541010" cy="4053840"/>
          </a:xfrm>
          <a:prstGeom prst="rect">
            <a:avLst/>
          </a:prstGeom>
        </p:spPr>
      </p:pic>
      <p:pic>
        <p:nvPicPr>
          <p:cNvPr id="7" name="图片 6"/>
          <p:cNvPicPr>
            <a:picLocks noChangeAspect="1"/>
          </p:cNvPicPr>
          <p:nvPr/>
        </p:nvPicPr>
        <p:blipFill>
          <a:blip r:embed="rId2"/>
          <a:srcRect t="6072" r="3423" b="21490"/>
          <a:stretch>
            <a:fillRect/>
          </a:stretch>
        </p:blipFill>
        <p:spPr>
          <a:xfrm>
            <a:off x="461645" y="3554730"/>
            <a:ext cx="5213985" cy="303784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75" y="1560760"/>
            <a:ext cx="12196800" cy="3736481"/>
          </a:xfrm>
          <a:prstGeom prst="rect">
            <a:avLst/>
          </a:prstGeom>
        </p:spPr>
      </p:pic>
      <p:sp>
        <p:nvSpPr>
          <p:cNvPr id="20" name="Freeform 6"/>
          <p:cNvSpPr/>
          <p:nvPr/>
        </p:nvSpPr>
        <p:spPr bwMode="auto">
          <a:xfrm>
            <a:off x="1423171" y="2434412"/>
            <a:ext cx="2111498" cy="1854300"/>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chemeClr val="bg1"/>
            </a:solidFill>
            <a:prstDash val="solid"/>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24292E"/>
              </a:solidFill>
              <a:effectLst/>
              <a:uLnTx/>
              <a:uFillTx/>
              <a:latin typeface="Arial" panose="020B0604020202020204" pitchFamily="34" charset="0"/>
              <a:ea typeface="宋体" panose="02010600030101010101" pitchFamily="2" charset="-122"/>
              <a:cs typeface="+mn-cs"/>
            </a:endParaRPr>
          </a:p>
        </p:txBody>
      </p:sp>
      <p:sp>
        <p:nvSpPr>
          <p:cNvPr id="17" name="TextBox 12"/>
          <p:cNvSpPr txBox="1"/>
          <p:nvPr/>
        </p:nvSpPr>
        <p:spPr>
          <a:xfrm>
            <a:off x="3858741" y="2434902"/>
            <a:ext cx="6257970" cy="1106805"/>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pPr algn="l"/>
            <a:r>
              <a:rPr lang="zh-CN" altLang="en-US" sz="6600" dirty="0">
                <a:solidFill>
                  <a:schemeClr val="bg1"/>
                </a:solidFill>
              </a:rPr>
              <a:t>软硬件设施</a:t>
            </a:r>
            <a:endParaRPr lang="zh-CN" altLang="en-US" sz="6600" dirty="0">
              <a:solidFill>
                <a:schemeClr val="bg1"/>
              </a:solidFill>
            </a:endParaRPr>
          </a:p>
        </p:txBody>
      </p:sp>
      <p:sp>
        <p:nvSpPr>
          <p:cNvPr id="39" name="Freeform 22"/>
          <p:cNvSpPr>
            <a:spLocks noEditPoints="1"/>
          </p:cNvSpPr>
          <p:nvPr/>
        </p:nvSpPr>
        <p:spPr bwMode="auto">
          <a:xfrm>
            <a:off x="1823758" y="2707106"/>
            <a:ext cx="1304166" cy="1248070"/>
          </a:xfrm>
          <a:custGeom>
            <a:avLst/>
            <a:gdLst>
              <a:gd name="T0" fmla="*/ 422 w 595"/>
              <a:gd name="T1" fmla="*/ 297 h 595"/>
              <a:gd name="T2" fmla="*/ 318 w 595"/>
              <a:gd name="T3" fmla="*/ 231 h 595"/>
              <a:gd name="T4" fmla="*/ 178 w 595"/>
              <a:gd name="T5" fmla="*/ 264 h 595"/>
              <a:gd name="T6" fmla="*/ 351 w 595"/>
              <a:gd name="T7" fmla="*/ 410 h 595"/>
              <a:gd name="T8" fmla="*/ 529 w 595"/>
              <a:gd name="T9" fmla="*/ 469 h 595"/>
              <a:gd name="T10" fmla="*/ 518 w 595"/>
              <a:gd name="T11" fmla="*/ 242 h 595"/>
              <a:gd name="T12" fmla="*/ 485 w 595"/>
              <a:gd name="T13" fmla="*/ 205 h 595"/>
              <a:gd name="T14" fmla="*/ 499 w 595"/>
              <a:gd name="T15" fmla="*/ 176 h 595"/>
              <a:gd name="T16" fmla="*/ 521 w 595"/>
              <a:gd name="T17" fmla="*/ 100 h 595"/>
              <a:gd name="T18" fmla="*/ 434 w 595"/>
              <a:gd name="T19" fmla="*/ 83 h 595"/>
              <a:gd name="T20" fmla="*/ 376 w 595"/>
              <a:gd name="T21" fmla="*/ 108 h 595"/>
              <a:gd name="T22" fmla="*/ 354 w 595"/>
              <a:gd name="T23" fmla="*/ 69 h 595"/>
              <a:gd name="T24" fmla="*/ 316 w 595"/>
              <a:gd name="T25" fmla="*/ 0 h 595"/>
              <a:gd name="T26" fmla="*/ 243 w 595"/>
              <a:gd name="T27" fmla="*/ 49 h 595"/>
              <a:gd name="T28" fmla="*/ 243 w 595"/>
              <a:gd name="T29" fmla="*/ 78 h 595"/>
              <a:gd name="T30" fmla="*/ 242 w 595"/>
              <a:gd name="T31" fmla="*/ 81 h 595"/>
              <a:gd name="T32" fmla="*/ 240 w 595"/>
              <a:gd name="T33" fmla="*/ 87 h 595"/>
              <a:gd name="T34" fmla="*/ 239 w 595"/>
              <a:gd name="T35" fmla="*/ 91 h 595"/>
              <a:gd name="T36" fmla="*/ 183 w 595"/>
              <a:gd name="T37" fmla="*/ 103 h 595"/>
              <a:gd name="T38" fmla="*/ 154 w 595"/>
              <a:gd name="T39" fmla="*/ 74 h 595"/>
              <a:gd name="T40" fmla="*/ 75 w 595"/>
              <a:gd name="T41" fmla="*/ 152 h 595"/>
              <a:gd name="T42" fmla="*/ 104 w 595"/>
              <a:gd name="T43" fmla="*/ 182 h 595"/>
              <a:gd name="T44" fmla="*/ 107 w 595"/>
              <a:gd name="T45" fmla="*/ 187 h 595"/>
              <a:gd name="T46" fmla="*/ 109 w 595"/>
              <a:gd name="T47" fmla="*/ 192 h 595"/>
              <a:gd name="T48" fmla="*/ 111 w 595"/>
              <a:gd name="T49" fmla="*/ 196 h 595"/>
              <a:gd name="T50" fmla="*/ 100 w 595"/>
              <a:gd name="T51" fmla="*/ 231 h 595"/>
              <a:gd name="T52" fmla="*/ 50 w 595"/>
              <a:gd name="T53" fmla="*/ 241 h 595"/>
              <a:gd name="T54" fmla="*/ 0 w 595"/>
              <a:gd name="T55" fmla="*/ 314 h 595"/>
              <a:gd name="T56" fmla="*/ 78 w 595"/>
              <a:gd name="T57" fmla="*/ 353 h 595"/>
              <a:gd name="T58" fmla="*/ 85 w 595"/>
              <a:gd name="T59" fmla="*/ 354 h 595"/>
              <a:gd name="T60" fmla="*/ 103 w 595"/>
              <a:gd name="T61" fmla="*/ 413 h 595"/>
              <a:gd name="T62" fmla="*/ 83 w 595"/>
              <a:gd name="T63" fmla="*/ 433 h 595"/>
              <a:gd name="T64" fmla="*/ 99 w 595"/>
              <a:gd name="T65" fmla="*/ 520 h 595"/>
              <a:gd name="T66" fmla="*/ 181 w 595"/>
              <a:gd name="T67" fmla="*/ 492 h 595"/>
              <a:gd name="T68" fmla="*/ 184 w 595"/>
              <a:gd name="T69" fmla="*/ 490 h 595"/>
              <a:gd name="T70" fmla="*/ 189 w 595"/>
              <a:gd name="T71" fmla="*/ 487 h 595"/>
              <a:gd name="T72" fmla="*/ 193 w 595"/>
              <a:gd name="T73" fmla="*/ 486 h 595"/>
              <a:gd name="T74" fmla="*/ 197 w 595"/>
              <a:gd name="T75" fmla="*/ 485 h 595"/>
              <a:gd name="T76" fmla="*/ 203 w 595"/>
              <a:gd name="T77" fmla="*/ 484 h 595"/>
              <a:gd name="T78" fmla="*/ 241 w 595"/>
              <a:gd name="T79" fmla="*/ 525 h 595"/>
              <a:gd name="T80" fmla="*/ 280 w 595"/>
              <a:gd name="T81" fmla="*/ 595 h 595"/>
              <a:gd name="T82" fmla="*/ 353 w 595"/>
              <a:gd name="T83" fmla="*/ 546 h 595"/>
              <a:gd name="T84" fmla="*/ 353 w 595"/>
              <a:gd name="T85" fmla="*/ 517 h 595"/>
              <a:gd name="T86" fmla="*/ 363 w 595"/>
              <a:gd name="T87" fmla="*/ 496 h 595"/>
              <a:gd name="T88" fmla="*/ 373 w 595"/>
              <a:gd name="T89" fmla="*/ 489 h 595"/>
              <a:gd name="T90" fmla="*/ 376 w 595"/>
              <a:gd name="T91" fmla="*/ 487 h 595"/>
              <a:gd name="T92" fmla="*/ 135 w 595"/>
              <a:gd name="T93" fmla="*/ 297 h 595"/>
              <a:gd name="T94" fmla="*/ 454 w 595"/>
              <a:gd name="T95" fmla="*/ 342 h 595"/>
              <a:gd name="T96" fmla="*/ 507 w 595"/>
              <a:gd name="T97" fmla="*/ 356 h 595"/>
              <a:gd name="T98" fmla="*/ 545 w 595"/>
              <a:gd name="T99" fmla="*/ 354 h 595"/>
              <a:gd name="T100" fmla="*/ 595 w 595"/>
              <a:gd name="T101" fmla="*/ 281 h 595"/>
              <a:gd name="T102" fmla="*/ 497 w 595"/>
              <a:gd name="T103" fmla="*/ 517 h 595"/>
              <a:gd name="T104" fmla="*/ 518 w 595"/>
              <a:gd name="T105" fmla="*/ 496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95" h="595">
                <a:moveTo>
                  <a:pt x="529" y="469"/>
                </a:moveTo>
                <a:lnTo>
                  <a:pt x="410" y="351"/>
                </a:lnTo>
                <a:cubicBezTo>
                  <a:pt x="418" y="334"/>
                  <a:pt x="422" y="317"/>
                  <a:pt x="422" y="297"/>
                </a:cubicBezTo>
                <a:cubicBezTo>
                  <a:pt x="422" y="229"/>
                  <a:pt x="366" y="173"/>
                  <a:pt x="298" y="173"/>
                </a:cubicBezTo>
                <a:cubicBezTo>
                  <a:pt x="286" y="173"/>
                  <a:pt x="275" y="175"/>
                  <a:pt x="265" y="178"/>
                </a:cubicBezTo>
                <a:lnTo>
                  <a:pt x="318" y="231"/>
                </a:lnTo>
                <a:cubicBezTo>
                  <a:pt x="340" y="253"/>
                  <a:pt x="338" y="290"/>
                  <a:pt x="314" y="314"/>
                </a:cubicBezTo>
                <a:cubicBezTo>
                  <a:pt x="290" y="338"/>
                  <a:pt x="253" y="339"/>
                  <a:pt x="231" y="317"/>
                </a:cubicBezTo>
                <a:lnTo>
                  <a:pt x="178" y="264"/>
                </a:lnTo>
                <a:cubicBezTo>
                  <a:pt x="175" y="275"/>
                  <a:pt x="174" y="286"/>
                  <a:pt x="174" y="297"/>
                </a:cubicBezTo>
                <a:cubicBezTo>
                  <a:pt x="174" y="366"/>
                  <a:pt x="229" y="422"/>
                  <a:pt x="298" y="422"/>
                </a:cubicBezTo>
                <a:cubicBezTo>
                  <a:pt x="317" y="422"/>
                  <a:pt x="335" y="417"/>
                  <a:pt x="351" y="410"/>
                </a:cubicBezTo>
                <a:lnTo>
                  <a:pt x="470" y="528"/>
                </a:lnTo>
                <a:cubicBezTo>
                  <a:pt x="485" y="543"/>
                  <a:pt x="511" y="542"/>
                  <a:pt x="527" y="526"/>
                </a:cubicBezTo>
                <a:cubicBezTo>
                  <a:pt x="543" y="509"/>
                  <a:pt x="544" y="484"/>
                  <a:pt x="529" y="469"/>
                </a:cubicBezTo>
                <a:close/>
                <a:moveTo>
                  <a:pt x="558" y="242"/>
                </a:moveTo>
                <a:lnTo>
                  <a:pt x="546" y="242"/>
                </a:lnTo>
                <a:lnTo>
                  <a:pt x="518" y="242"/>
                </a:lnTo>
                <a:cubicBezTo>
                  <a:pt x="512" y="242"/>
                  <a:pt x="506" y="240"/>
                  <a:pt x="502" y="237"/>
                </a:cubicBezTo>
                <a:cubicBezTo>
                  <a:pt x="502" y="236"/>
                  <a:pt x="501" y="236"/>
                  <a:pt x="501" y="236"/>
                </a:cubicBezTo>
                <a:cubicBezTo>
                  <a:pt x="491" y="230"/>
                  <a:pt x="485" y="218"/>
                  <a:pt x="485" y="205"/>
                </a:cubicBezTo>
                <a:cubicBezTo>
                  <a:pt x="485" y="201"/>
                  <a:pt x="485" y="197"/>
                  <a:pt x="486" y="194"/>
                </a:cubicBezTo>
                <a:cubicBezTo>
                  <a:pt x="488" y="189"/>
                  <a:pt x="490" y="186"/>
                  <a:pt x="493" y="182"/>
                </a:cubicBezTo>
                <a:lnTo>
                  <a:pt x="499" y="176"/>
                </a:lnTo>
                <a:lnTo>
                  <a:pt x="513" y="162"/>
                </a:lnTo>
                <a:lnTo>
                  <a:pt x="521" y="154"/>
                </a:lnTo>
                <a:cubicBezTo>
                  <a:pt x="533" y="138"/>
                  <a:pt x="533" y="116"/>
                  <a:pt x="521" y="100"/>
                </a:cubicBezTo>
                <a:lnTo>
                  <a:pt x="496" y="75"/>
                </a:lnTo>
                <a:cubicBezTo>
                  <a:pt x="481" y="63"/>
                  <a:pt x="459" y="63"/>
                  <a:pt x="443" y="75"/>
                </a:cubicBezTo>
                <a:lnTo>
                  <a:pt x="434" y="83"/>
                </a:lnTo>
                <a:lnTo>
                  <a:pt x="414" y="103"/>
                </a:lnTo>
                <a:lnTo>
                  <a:pt x="414" y="103"/>
                </a:lnTo>
                <a:cubicBezTo>
                  <a:pt x="403" y="112"/>
                  <a:pt x="389" y="113"/>
                  <a:pt x="376" y="108"/>
                </a:cubicBezTo>
                <a:cubicBezTo>
                  <a:pt x="372" y="106"/>
                  <a:pt x="368" y="104"/>
                  <a:pt x="365" y="100"/>
                </a:cubicBezTo>
                <a:cubicBezTo>
                  <a:pt x="358" y="94"/>
                  <a:pt x="355" y="86"/>
                  <a:pt x="354" y="78"/>
                </a:cubicBezTo>
                <a:lnTo>
                  <a:pt x="354" y="69"/>
                </a:lnTo>
                <a:lnTo>
                  <a:pt x="354" y="50"/>
                </a:lnTo>
                <a:lnTo>
                  <a:pt x="354" y="38"/>
                </a:lnTo>
                <a:cubicBezTo>
                  <a:pt x="351" y="18"/>
                  <a:pt x="336" y="2"/>
                  <a:pt x="316" y="0"/>
                </a:cubicBezTo>
                <a:lnTo>
                  <a:pt x="281" y="0"/>
                </a:lnTo>
                <a:cubicBezTo>
                  <a:pt x="261" y="2"/>
                  <a:pt x="245" y="18"/>
                  <a:pt x="243" y="37"/>
                </a:cubicBezTo>
                <a:lnTo>
                  <a:pt x="243" y="49"/>
                </a:lnTo>
                <a:lnTo>
                  <a:pt x="243" y="69"/>
                </a:lnTo>
                <a:lnTo>
                  <a:pt x="243" y="78"/>
                </a:lnTo>
                <a:lnTo>
                  <a:pt x="243" y="78"/>
                </a:lnTo>
                <a:lnTo>
                  <a:pt x="243" y="78"/>
                </a:lnTo>
                <a:cubicBezTo>
                  <a:pt x="242" y="79"/>
                  <a:pt x="242" y="80"/>
                  <a:pt x="242" y="81"/>
                </a:cubicBezTo>
                <a:cubicBezTo>
                  <a:pt x="242" y="81"/>
                  <a:pt x="242" y="81"/>
                  <a:pt x="242" y="81"/>
                </a:cubicBezTo>
                <a:cubicBezTo>
                  <a:pt x="242" y="82"/>
                  <a:pt x="242" y="83"/>
                  <a:pt x="241" y="84"/>
                </a:cubicBezTo>
                <a:cubicBezTo>
                  <a:pt x="241" y="84"/>
                  <a:pt x="241" y="84"/>
                  <a:pt x="241" y="84"/>
                </a:cubicBezTo>
                <a:cubicBezTo>
                  <a:pt x="241" y="85"/>
                  <a:pt x="240" y="86"/>
                  <a:pt x="240" y="87"/>
                </a:cubicBezTo>
                <a:cubicBezTo>
                  <a:pt x="240" y="87"/>
                  <a:pt x="240" y="87"/>
                  <a:pt x="240" y="87"/>
                </a:cubicBezTo>
                <a:cubicBezTo>
                  <a:pt x="240" y="89"/>
                  <a:pt x="239" y="90"/>
                  <a:pt x="239" y="90"/>
                </a:cubicBezTo>
                <a:cubicBezTo>
                  <a:pt x="239" y="90"/>
                  <a:pt x="239" y="91"/>
                  <a:pt x="239" y="91"/>
                </a:cubicBezTo>
                <a:cubicBezTo>
                  <a:pt x="236" y="95"/>
                  <a:pt x="233" y="99"/>
                  <a:pt x="230" y="102"/>
                </a:cubicBezTo>
                <a:cubicBezTo>
                  <a:pt x="223" y="107"/>
                  <a:pt x="215" y="111"/>
                  <a:pt x="206" y="111"/>
                </a:cubicBezTo>
                <a:cubicBezTo>
                  <a:pt x="197" y="111"/>
                  <a:pt x="189" y="108"/>
                  <a:pt x="183" y="103"/>
                </a:cubicBezTo>
                <a:lnTo>
                  <a:pt x="176" y="96"/>
                </a:lnTo>
                <a:lnTo>
                  <a:pt x="162" y="82"/>
                </a:lnTo>
                <a:lnTo>
                  <a:pt x="154" y="74"/>
                </a:lnTo>
                <a:cubicBezTo>
                  <a:pt x="138" y="62"/>
                  <a:pt x="116" y="62"/>
                  <a:pt x="100" y="74"/>
                </a:cubicBezTo>
                <a:lnTo>
                  <a:pt x="76" y="99"/>
                </a:lnTo>
                <a:cubicBezTo>
                  <a:pt x="63" y="114"/>
                  <a:pt x="63" y="137"/>
                  <a:pt x="75" y="152"/>
                </a:cubicBezTo>
                <a:lnTo>
                  <a:pt x="83" y="161"/>
                </a:lnTo>
                <a:lnTo>
                  <a:pt x="103" y="181"/>
                </a:lnTo>
                <a:cubicBezTo>
                  <a:pt x="104" y="182"/>
                  <a:pt x="104" y="182"/>
                  <a:pt x="104" y="182"/>
                </a:cubicBezTo>
                <a:cubicBezTo>
                  <a:pt x="105" y="183"/>
                  <a:pt x="105" y="183"/>
                  <a:pt x="105" y="184"/>
                </a:cubicBezTo>
                <a:cubicBezTo>
                  <a:pt x="106" y="184"/>
                  <a:pt x="106" y="185"/>
                  <a:pt x="106" y="186"/>
                </a:cubicBezTo>
                <a:cubicBezTo>
                  <a:pt x="107" y="186"/>
                  <a:pt x="107" y="186"/>
                  <a:pt x="107" y="187"/>
                </a:cubicBezTo>
                <a:cubicBezTo>
                  <a:pt x="107" y="187"/>
                  <a:pt x="108" y="188"/>
                  <a:pt x="108" y="189"/>
                </a:cubicBezTo>
                <a:cubicBezTo>
                  <a:pt x="108" y="189"/>
                  <a:pt x="108" y="189"/>
                  <a:pt x="109" y="190"/>
                </a:cubicBezTo>
                <a:cubicBezTo>
                  <a:pt x="109" y="191"/>
                  <a:pt x="109" y="191"/>
                  <a:pt x="109" y="192"/>
                </a:cubicBezTo>
                <a:cubicBezTo>
                  <a:pt x="109" y="192"/>
                  <a:pt x="110" y="193"/>
                  <a:pt x="110" y="193"/>
                </a:cubicBezTo>
                <a:cubicBezTo>
                  <a:pt x="110" y="194"/>
                  <a:pt x="110" y="195"/>
                  <a:pt x="111" y="196"/>
                </a:cubicBezTo>
                <a:cubicBezTo>
                  <a:pt x="111" y="196"/>
                  <a:pt x="111" y="196"/>
                  <a:pt x="111" y="196"/>
                </a:cubicBezTo>
                <a:cubicBezTo>
                  <a:pt x="111" y="197"/>
                  <a:pt x="111" y="198"/>
                  <a:pt x="111" y="200"/>
                </a:cubicBezTo>
                <a:cubicBezTo>
                  <a:pt x="111" y="200"/>
                  <a:pt x="111" y="200"/>
                  <a:pt x="111" y="200"/>
                </a:cubicBezTo>
                <a:cubicBezTo>
                  <a:pt x="112" y="211"/>
                  <a:pt x="109" y="222"/>
                  <a:pt x="100" y="231"/>
                </a:cubicBezTo>
                <a:cubicBezTo>
                  <a:pt x="94" y="237"/>
                  <a:pt x="87" y="240"/>
                  <a:pt x="78" y="241"/>
                </a:cubicBezTo>
                <a:lnTo>
                  <a:pt x="70" y="241"/>
                </a:lnTo>
                <a:lnTo>
                  <a:pt x="50" y="241"/>
                </a:lnTo>
                <a:lnTo>
                  <a:pt x="38" y="241"/>
                </a:lnTo>
                <a:cubicBezTo>
                  <a:pt x="18" y="244"/>
                  <a:pt x="3" y="259"/>
                  <a:pt x="0" y="279"/>
                </a:cubicBezTo>
                <a:lnTo>
                  <a:pt x="0" y="314"/>
                </a:lnTo>
                <a:cubicBezTo>
                  <a:pt x="2" y="334"/>
                  <a:pt x="18" y="350"/>
                  <a:pt x="38" y="352"/>
                </a:cubicBezTo>
                <a:lnTo>
                  <a:pt x="50" y="353"/>
                </a:lnTo>
                <a:lnTo>
                  <a:pt x="78" y="353"/>
                </a:lnTo>
                <a:cubicBezTo>
                  <a:pt x="79" y="353"/>
                  <a:pt x="80" y="353"/>
                  <a:pt x="81" y="353"/>
                </a:cubicBezTo>
                <a:cubicBezTo>
                  <a:pt x="82" y="353"/>
                  <a:pt x="82" y="353"/>
                  <a:pt x="82" y="353"/>
                </a:cubicBezTo>
                <a:cubicBezTo>
                  <a:pt x="83" y="354"/>
                  <a:pt x="84" y="354"/>
                  <a:pt x="85" y="354"/>
                </a:cubicBezTo>
                <a:cubicBezTo>
                  <a:pt x="100" y="359"/>
                  <a:pt x="111" y="373"/>
                  <a:pt x="111" y="390"/>
                </a:cubicBezTo>
                <a:lnTo>
                  <a:pt x="111" y="390"/>
                </a:lnTo>
                <a:cubicBezTo>
                  <a:pt x="111" y="398"/>
                  <a:pt x="108" y="406"/>
                  <a:pt x="103" y="413"/>
                </a:cubicBezTo>
                <a:lnTo>
                  <a:pt x="97" y="419"/>
                </a:lnTo>
                <a:lnTo>
                  <a:pt x="97" y="419"/>
                </a:lnTo>
                <a:lnTo>
                  <a:pt x="83" y="433"/>
                </a:lnTo>
                <a:lnTo>
                  <a:pt x="74" y="441"/>
                </a:lnTo>
                <a:cubicBezTo>
                  <a:pt x="62" y="457"/>
                  <a:pt x="62" y="479"/>
                  <a:pt x="75" y="495"/>
                </a:cubicBezTo>
                <a:lnTo>
                  <a:pt x="99" y="520"/>
                </a:lnTo>
                <a:cubicBezTo>
                  <a:pt x="115" y="532"/>
                  <a:pt x="137" y="532"/>
                  <a:pt x="153" y="520"/>
                </a:cubicBezTo>
                <a:lnTo>
                  <a:pt x="161" y="512"/>
                </a:lnTo>
                <a:lnTo>
                  <a:pt x="181" y="492"/>
                </a:lnTo>
                <a:lnTo>
                  <a:pt x="181" y="492"/>
                </a:lnTo>
                <a:cubicBezTo>
                  <a:pt x="181" y="492"/>
                  <a:pt x="182" y="492"/>
                  <a:pt x="182" y="492"/>
                </a:cubicBezTo>
                <a:cubicBezTo>
                  <a:pt x="183" y="491"/>
                  <a:pt x="183" y="490"/>
                  <a:pt x="184" y="490"/>
                </a:cubicBezTo>
                <a:cubicBezTo>
                  <a:pt x="185" y="490"/>
                  <a:pt x="185" y="489"/>
                  <a:pt x="185" y="489"/>
                </a:cubicBezTo>
                <a:cubicBezTo>
                  <a:pt x="186" y="489"/>
                  <a:pt x="187" y="488"/>
                  <a:pt x="187" y="488"/>
                </a:cubicBezTo>
                <a:cubicBezTo>
                  <a:pt x="188" y="488"/>
                  <a:pt x="189" y="487"/>
                  <a:pt x="189" y="487"/>
                </a:cubicBezTo>
                <a:cubicBezTo>
                  <a:pt x="189" y="487"/>
                  <a:pt x="190" y="487"/>
                  <a:pt x="190" y="487"/>
                </a:cubicBezTo>
                <a:cubicBezTo>
                  <a:pt x="191" y="486"/>
                  <a:pt x="192" y="486"/>
                  <a:pt x="193" y="486"/>
                </a:cubicBezTo>
                <a:cubicBezTo>
                  <a:pt x="193" y="486"/>
                  <a:pt x="193" y="486"/>
                  <a:pt x="193" y="486"/>
                </a:cubicBezTo>
                <a:cubicBezTo>
                  <a:pt x="193" y="486"/>
                  <a:pt x="193" y="485"/>
                  <a:pt x="193" y="485"/>
                </a:cubicBezTo>
                <a:cubicBezTo>
                  <a:pt x="194" y="485"/>
                  <a:pt x="195" y="485"/>
                  <a:pt x="196" y="485"/>
                </a:cubicBezTo>
                <a:cubicBezTo>
                  <a:pt x="196" y="485"/>
                  <a:pt x="197" y="485"/>
                  <a:pt x="197" y="485"/>
                </a:cubicBezTo>
                <a:cubicBezTo>
                  <a:pt x="197" y="484"/>
                  <a:pt x="198" y="484"/>
                  <a:pt x="199" y="484"/>
                </a:cubicBezTo>
                <a:cubicBezTo>
                  <a:pt x="200" y="484"/>
                  <a:pt x="200" y="484"/>
                  <a:pt x="200" y="484"/>
                </a:cubicBezTo>
                <a:cubicBezTo>
                  <a:pt x="201" y="484"/>
                  <a:pt x="202" y="484"/>
                  <a:pt x="203" y="484"/>
                </a:cubicBezTo>
                <a:cubicBezTo>
                  <a:pt x="213" y="483"/>
                  <a:pt x="223" y="487"/>
                  <a:pt x="231" y="495"/>
                </a:cubicBezTo>
                <a:cubicBezTo>
                  <a:pt x="237" y="501"/>
                  <a:pt x="240" y="509"/>
                  <a:pt x="241" y="517"/>
                </a:cubicBezTo>
                <a:lnTo>
                  <a:pt x="241" y="525"/>
                </a:lnTo>
                <a:lnTo>
                  <a:pt x="241" y="545"/>
                </a:lnTo>
                <a:lnTo>
                  <a:pt x="241" y="557"/>
                </a:lnTo>
                <a:cubicBezTo>
                  <a:pt x="244" y="577"/>
                  <a:pt x="260" y="593"/>
                  <a:pt x="280" y="595"/>
                </a:cubicBezTo>
                <a:lnTo>
                  <a:pt x="314" y="595"/>
                </a:lnTo>
                <a:cubicBezTo>
                  <a:pt x="334" y="593"/>
                  <a:pt x="350" y="577"/>
                  <a:pt x="353" y="558"/>
                </a:cubicBezTo>
                <a:lnTo>
                  <a:pt x="353" y="546"/>
                </a:lnTo>
                <a:lnTo>
                  <a:pt x="353" y="525"/>
                </a:lnTo>
                <a:lnTo>
                  <a:pt x="353" y="517"/>
                </a:lnTo>
                <a:lnTo>
                  <a:pt x="353" y="517"/>
                </a:lnTo>
                <a:cubicBezTo>
                  <a:pt x="354" y="510"/>
                  <a:pt x="356" y="504"/>
                  <a:pt x="361" y="499"/>
                </a:cubicBezTo>
                <a:cubicBezTo>
                  <a:pt x="361" y="498"/>
                  <a:pt x="361" y="498"/>
                  <a:pt x="362" y="497"/>
                </a:cubicBezTo>
                <a:cubicBezTo>
                  <a:pt x="362" y="497"/>
                  <a:pt x="362" y="496"/>
                  <a:pt x="363" y="496"/>
                </a:cubicBezTo>
                <a:cubicBezTo>
                  <a:pt x="365" y="494"/>
                  <a:pt x="367" y="492"/>
                  <a:pt x="370" y="490"/>
                </a:cubicBezTo>
                <a:lnTo>
                  <a:pt x="370" y="490"/>
                </a:lnTo>
                <a:cubicBezTo>
                  <a:pt x="371" y="489"/>
                  <a:pt x="372" y="489"/>
                  <a:pt x="373" y="489"/>
                </a:cubicBezTo>
                <a:cubicBezTo>
                  <a:pt x="373" y="488"/>
                  <a:pt x="373" y="488"/>
                  <a:pt x="373" y="488"/>
                </a:cubicBezTo>
                <a:cubicBezTo>
                  <a:pt x="374" y="488"/>
                  <a:pt x="374" y="488"/>
                  <a:pt x="374" y="488"/>
                </a:cubicBezTo>
                <a:cubicBezTo>
                  <a:pt x="375" y="488"/>
                  <a:pt x="375" y="487"/>
                  <a:pt x="376" y="487"/>
                </a:cubicBezTo>
                <a:lnTo>
                  <a:pt x="343" y="454"/>
                </a:lnTo>
                <a:cubicBezTo>
                  <a:pt x="328" y="458"/>
                  <a:pt x="313" y="460"/>
                  <a:pt x="297" y="460"/>
                </a:cubicBezTo>
                <a:cubicBezTo>
                  <a:pt x="207" y="460"/>
                  <a:pt x="135" y="387"/>
                  <a:pt x="135" y="297"/>
                </a:cubicBezTo>
                <a:cubicBezTo>
                  <a:pt x="135" y="207"/>
                  <a:pt x="208" y="134"/>
                  <a:pt x="298" y="134"/>
                </a:cubicBezTo>
                <a:cubicBezTo>
                  <a:pt x="388" y="135"/>
                  <a:pt x="461" y="208"/>
                  <a:pt x="461" y="298"/>
                </a:cubicBezTo>
                <a:cubicBezTo>
                  <a:pt x="461" y="313"/>
                  <a:pt x="458" y="328"/>
                  <a:pt x="454" y="342"/>
                </a:cubicBezTo>
                <a:lnTo>
                  <a:pt x="488" y="375"/>
                </a:lnTo>
                <a:cubicBezTo>
                  <a:pt x="489" y="371"/>
                  <a:pt x="492" y="368"/>
                  <a:pt x="495" y="364"/>
                </a:cubicBezTo>
                <a:cubicBezTo>
                  <a:pt x="499" y="361"/>
                  <a:pt x="503" y="358"/>
                  <a:pt x="507" y="356"/>
                </a:cubicBezTo>
                <a:cubicBezTo>
                  <a:pt x="511" y="355"/>
                  <a:pt x="514" y="354"/>
                  <a:pt x="517" y="354"/>
                </a:cubicBezTo>
                <a:lnTo>
                  <a:pt x="526" y="354"/>
                </a:lnTo>
                <a:lnTo>
                  <a:pt x="545" y="354"/>
                </a:lnTo>
                <a:lnTo>
                  <a:pt x="558" y="354"/>
                </a:lnTo>
                <a:cubicBezTo>
                  <a:pt x="577" y="351"/>
                  <a:pt x="593" y="336"/>
                  <a:pt x="595" y="316"/>
                </a:cubicBezTo>
                <a:lnTo>
                  <a:pt x="595" y="281"/>
                </a:lnTo>
                <a:cubicBezTo>
                  <a:pt x="593" y="261"/>
                  <a:pt x="578" y="245"/>
                  <a:pt x="558" y="242"/>
                </a:cubicBezTo>
                <a:close/>
                <a:moveTo>
                  <a:pt x="497" y="517"/>
                </a:moveTo>
                <a:lnTo>
                  <a:pt x="497" y="517"/>
                </a:lnTo>
                <a:cubicBezTo>
                  <a:pt x="486" y="517"/>
                  <a:pt x="476" y="508"/>
                  <a:pt x="476" y="496"/>
                </a:cubicBezTo>
                <a:cubicBezTo>
                  <a:pt x="476" y="484"/>
                  <a:pt x="486" y="475"/>
                  <a:pt x="497" y="475"/>
                </a:cubicBezTo>
                <a:cubicBezTo>
                  <a:pt x="509" y="475"/>
                  <a:pt x="518" y="484"/>
                  <a:pt x="518" y="496"/>
                </a:cubicBezTo>
                <a:cubicBezTo>
                  <a:pt x="518" y="508"/>
                  <a:pt x="509" y="517"/>
                  <a:pt x="497" y="51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3184525" y="299085"/>
            <a:ext cx="4936490" cy="861695"/>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pPr algn="ctr"/>
            <a:r>
              <a:rPr lang="en-US" altLang="zh-CN"/>
              <a:t>5</a:t>
            </a:r>
            <a:r>
              <a:rPr lang="en-US" altLang="zh-CN"/>
              <a:t>.1 </a:t>
            </a:r>
            <a:r>
              <a:rPr lang="zh-CN" altLang="en-US">
                <a:sym typeface="+mn-ea"/>
              </a:rPr>
              <a:t>配备地垫</a:t>
            </a:r>
            <a:endParaRPr lang="zh-CN" altLang="en-US"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a:p>
            <a:pPr algn="ctr"/>
            <a:endParaRPr lang="zh-CN" altLang="en-US"/>
          </a:p>
        </p:txBody>
      </p:sp>
      <p:cxnSp>
        <p:nvCxnSpPr>
          <p:cNvPr id="3" name="直接连接符 2"/>
          <p:cNvCxnSpPr/>
          <p:nvPr/>
        </p:nvCxnSpPr>
        <p:spPr bwMode="auto">
          <a:xfrm>
            <a:off x="590563" y="76470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文本框 99"/>
          <p:cNvSpPr txBox="1"/>
          <p:nvPr/>
        </p:nvSpPr>
        <p:spPr>
          <a:xfrm>
            <a:off x="855345" y="2134235"/>
            <a:ext cx="4853305" cy="201485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rgbClr val="595959"/>
                </a:solidFill>
                <a:latin typeface="微软雅黑" panose="020B0503020204020204" pitchFamily="34" charset="-122"/>
                <a:ea typeface="微软雅黑" panose="020B0503020204020204" pitchFamily="34" charset="-122"/>
              </a:rPr>
              <a:t>       </a:t>
            </a:r>
            <a:r>
              <a:rPr lang="zh-CN" sz="2000" dirty="0">
                <a:solidFill>
                  <a:schemeClr val="bg2"/>
                </a:solidFill>
                <a:latin typeface="+mn-ea"/>
                <a:ea typeface="+mn-ea"/>
                <a:sym typeface="+mn-ea"/>
              </a:rPr>
              <a:t>安庆市教体局投入近50万元配备专业的啦啦操比赛垫，可见教育主管部门对啦啦操的重视。三块地垫分别投入三个学校使用，使用的反馈良好，为学校的训练工作提供了保障。</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8" name="Freeform 5"/>
          <p:cNvSpPr>
            <a:spLocks noEditPoints="1"/>
          </p:cNvSpPr>
          <p:nvPr/>
        </p:nvSpPr>
        <p:spPr bwMode="auto">
          <a:xfrm>
            <a:off x="7183711" y="1790012"/>
            <a:ext cx="3824744" cy="3828662"/>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chemeClr val="tx2"/>
          </a:solidFill>
          <a:ln w="38100"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
            <a:pPr algn="ctr" eaLnBrk="1" hangingPunct="1"/>
            <a:endParaRPr lang="zh-CN" altLang="en-US" sz="2800" b="1">
              <a:solidFill>
                <a:schemeClr val="bg2"/>
              </a:solidFill>
              <a:latin typeface="Lifeline JL" panose="00000400000000000000" pitchFamily="2" charset="0"/>
              <a:ea typeface="+mj-ea"/>
            </a:endParaRPr>
          </a:p>
        </p:txBody>
      </p:sp>
      <p:sp>
        <p:nvSpPr>
          <p:cNvPr id="19" name="Freeform 26"/>
          <p:cNvSpPr>
            <a:spLocks noEditPoints="1"/>
          </p:cNvSpPr>
          <p:nvPr/>
        </p:nvSpPr>
        <p:spPr bwMode="auto">
          <a:xfrm>
            <a:off x="9016147" y="2574390"/>
            <a:ext cx="1273631" cy="11826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tx1"/>
          </a:solidFill>
          <a:ln>
            <a:noFill/>
          </a:ln>
        </p:spPr>
        <p:txBody>
          <a:bodyPr vert="horz" wrap="square" lIns="91440" tIns="45720" rIns="91440" bIns="45720" numCol="1" anchor="t" anchorCtr="0" compatLnSpc="1"/>
          <a:p>
            <a:endParaRPr lang="zh-CN" altLang="en-US">
              <a:solidFill>
                <a:schemeClr val="accent1"/>
              </a:solidFill>
            </a:endParaRPr>
          </a:p>
        </p:txBody>
      </p:sp>
    </p:spTree>
  </p:cSld>
  <p:clrMapOvr>
    <a:masterClrMapping/>
  </p:clrMapOvr>
  <mc:AlternateContent xmlns:mc="http://schemas.openxmlformats.org/markup-compatibility/2006">
    <mc:Choice xmlns:p14="http://schemas.microsoft.com/office/powerpoint/2010/main" Requires="p14">
      <p:transition spd="slow" p14:dur="800" advTm="5769">
        <p14:switch dir="r"/>
      </p:transition>
    </mc:Choice>
    <mc:Fallback>
      <p:transition spd="slow" advTm="5769">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3184525" y="299085"/>
            <a:ext cx="4936490" cy="861695"/>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pPr algn="ctr"/>
            <a:r>
              <a:rPr lang="en-US" altLang="zh-CN"/>
              <a:t>5.2 </a:t>
            </a:r>
            <a:r>
              <a:rPr lang="zh-CN" altLang="en-US">
                <a:sym typeface="+mn-ea"/>
              </a:rPr>
              <a:t>教育内涵发展项目</a:t>
            </a:r>
            <a:endParaRPr lang="zh-CN" altLang="en-US" b="1">
              <a:ln>
                <a:noFill/>
              </a:ln>
              <a:effectLst/>
              <a:latin typeface="微软雅黑" panose="020B0503020204020204" pitchFamily="34" charset="-122"/>
              <a:ea typeface="微软雅黑" panose="020B0503020204020204" pitchFamily="34" charset="-122"/>
              <a:cs typeface="宋体" panose="02010600030101010101" pitchFamily="2" charset="-122"/>
              <a:sym typeface="+mn-ea"/>
            </a:endParaRPr>
          </a:p>
          <a:p>
            <a:pPr algn="ctr"/>
            <a:endParaRPr lang="zh-CN" altLang="en-US"/>
          </a:p>
        </p:txBody>
      </p:sp>
      <p:cxnSp>
        <p:nvCxnSpPr>
          <p:cNvPr id="3" name="直接连接符 2"/>
          <p:cNvCxnSpPr/>
          <p:nvPr/>
        </p:nvCxnSpPr>
        <p:spPr bwMode="auto">
          <a:xfrm>
            <a:off x="590563" y="76470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0" name="文本框 99"/>
          <p:cNvSpPr txBox="1"/>
          <p:nvPr/>
        </p:nvSpPr>
        <p:spPr>
          <a:xfrm>
            <a:off x="855345" y="2134235"/>
            <a:ext cx="4853305" cy="2784475"/>
          </a:xfrm>
          <a:prstGeom prst="rect">
            <a:avLst/>
          </a:prstGeom>
          <a:noFill/>
          <a:ln w="9525">
            <a:noFill/>
          </a:ln>
        </p:spPr>
        <p:txBody>
          <a:bodyPr wrap="square">
            <a:spAutoFit/>
          </a:bodyPr>
          <a:p>
            <a:pPr marL="0" indent="0" algn="just" eaLnBrk="1" latinLnBrk="0" hangingPunct="1">
              <a:lnSpc>
                <a:spcPts val="3000"/>
              </a:lnSpc>
            </a:pPr>
            <a:r>
              <a:rPr lang="en-US" altLang="zh-CN" sz="2000" b="0" u="none" dirty="0">
                <a:solidFill>
                  <a:srgbClr val="595959"/>
                </a:solidFill>
                <a:latin typeface="微软雅黑" panose="020B0503020204020204" pitchFamily="34" charset="-122"/>
                <a:ea typeface="微软雅黑" panose="020B0503020204020204" pitchFamily="34" charset="-122"/>
              </a:rPr>
              <a:t>       </a:t>
            </a:r>
            <a:r>
              <a:rPr lang="zh-CN" sz="2000" dirty="0">
                <a:solidFill>
                  <a:schemeClr val="bg2"/>
                </a:solidFill>
                <a:latin typeface="+mn-ea"/>
                <a:ea typeface="+mn-ea"/>
                <a:sym typeface="+mn-ea"/>
              </a:rPr>
              <a:t>安庆市教育教学研究室和安庆市第十一中学联合申报了教育内涵发展项目《校园啦啦操建设对活力校园及青少年健康的促进研究》，安庆教体局拨专项资金8万元投入啦啦操的发展，目前项目已经进入中期阶段，实践成果，文本成果都很显著。。</a:t>
            </a:r>
            <a:endParaRPr lang="zh-CN" altLang="en-US" sz="2000" dirty="0">
              <a:solidFill>
                <a:srgbClr val="595959"/>
              </a:solidFill>
              <a:latin typeface="微软雅黑" panose="020B0503020204020204" pitchFamily="34" charset="-122"/>
              <a:ea typeface="微软雅黑" panose="020B0503020204020204" pitchFamily="34" charset="-122"/>
            </a:endParaRPr>
          </a:p>
        </p:txBody>
      </p:sp>
      <p:sp>
        <p:nvSpPr>
          <p:cNvPr id="18" name="Freeform 5"/>
          <p:cNvSpPr>
            <a:spLocks noEditPoints="1"/>
          </p:cNvSpPr>
          <p:nvPr/>
        </p:nvSpPr>
        <p:spPr bwMode="auto">
          <a:xfrm>
            <a:off x="7183711" y="1790012"/>
            <a:ext cx="3824744" cy="3828662"/>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chemeClr val="tx2"/>
          </a:solidFill>
          <a:ln w="38100" cap="flat" cmpd="sng" algn="ctr">
            <a:solidFill>
              <a:schemeClr val="bg1"/>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40" tIns="45720" rIns="91440" bIns="45720" numCol="1" rtlCol="0" anchor="t" anchorCtr="0" compatLnSpc="1"/>
          <a:p>
            <a:pPr algn="ctr" eaLnBrk="1" hangingPunct="1"/>
            <a:endParaRPr lang="zh-CN" altLang="en-US" sz="2800" b="1">
              <a:solidFill>
                <a:schemeClr val="bg2"/>
              </a:solidFill>
              <a:latin typeface="Lifeline JL" panose="00000400000000000000" pitchFamily="2" charset="0"/>
              <a:ea typeface="+mj-ea"/>
            </a:endParaRPr>
          </a:p>
        </p:txBody>
      </p:sp>
      <p:sp>
        <p:nvSpPr>
          <p:cNvPr id="19" name="Freeform 26"/>
          <p:cNvSpPr>
            <a:spLocks noEditPoints="1"/>
          </p:cNvSpPr>
          <p:nvPr/>
        </p:nvSpPr>
        <p:spPr bwMode="auto">
          <a:xfrm>
            <a:off x="9016147" y="2574390"/>
            <a:ext cx="1273631" cy="11826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tx1"/>
          </a:solidFill>
          <a:ln>
            <a:noFill/>
          </a:ln>
        </p:spPr>
        <p:txBody>
          <a:bodyPr vert="horz" wrap="square" lIns="91440" tIns="45720" rIns="91440" bIns="45720" numCol="1" anchor="t" anchorCtr="0" compatLnSpc="1"/>
          <a:p>
            <a:endParaRPr lang="zh-CN" altLang="en-US">
              <a:solidFill>
                <a:schemeClr val="accent1"/>
              </a:solidFill>
            </a:endParaRPr>
          </a:p>
        </p:txBody>
      </p:sp>
    </p:spTree>
  </p:cSld>
  <p:clrMapOvr>
    <a:masterClrMapping/>
  </p:clrMapOvr>
  <mc:AlternateContent xmlns:mc="http://schemas.openxmlformats.org/markup-compatibility/2006">
    <mc:Choice xmlns:p14="http://schemas.microsoft.com/office/powerpoint/2010/main" Requires="p14">
      <p:transition spd="slow" p14:dur="800" advTm="5769">
        <p14:switch dir="r"/>
      </p:transition>
    </mc:Choice>
    <mc:Fallback>
      <p:transition spd="slow" advTm="5769">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3457575" y="307340"/>
            <a:ext cx="6238240" cy="430530"/>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pPr algn="ctr"/>
            <a:r>
              <a:rPr lang="en-US" altLang="zh-CN"/>
              <a:t> </a:t>
            </a:r>
            <a:r>
              <a:rPr lang="zh-CN" altLang="en-US"/>
              <a:t>啦啦操对活力校园建设的促进作用</a:t>
            </a:r>
            <a:endParaRPr lang="zh-CN" altLang="en-US"/>
          </a:p>
        </p:txBody>
      </p:sp>
      <p:cxnSp>
        <p:nvCxnSpPr>
          <p:cNvPr id="3" name="直接连接符 2"/>
          <p:cNvCxnSpPr/>
          <p:nvPr/>
        </p:nvCxnSpPr>
        <p:spPr bwMode="auto">
          <a:xfrm>
            <a:off x="590563" y="76470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矩形 11"/>
          <p:cNvSpPr/>
          <p:nvPr/>
        </p:nvSpPr>
        <p:spPr>
          <a:xfrm>
            <a:off x="590550" y="3910330"/>
            <a:ext cx="2447290" cy="417830"/>
          </a:xfrm>
          <a:prstGeom prst="rect">
            <a:avLst/>
          </a:prstGeom>
        </p:spPr>
        <p:txBody>
          <a:bodyPr wrap="square">
            <a:spAutoFit/>
          </a:bodyPr>
          <a:lstStyle/>
          <a:p>
            <a:pPr algn="r"/>
            <a:r>
              <a:rPr lang="zh-CN" altLang="en-US" sz="2000" b="1" dirty="0">
                <a:ea typeface="微软雅黑" panose="020B0503020204020204" pitchFamily="34" charset="-122"/>
              </a:rPr>
              <a:t>提高人际交往能力</a:t>
            </a:r>
            <a:endParaRPr lang="zh-CN" altLang="en-US" sz="2000" b="1" dirty="0">
              <a:ea typeface="微软雅黑" panose="020B0503020204020204" pitchFamily="34" charset="-122"/>
            </a:endParaRPr>
          </a:p>
        </p:txBody>
      </p:sp>
      <p:sp>
        <p:nvSpPr>
          <p:cNvPr id="13" name="矩形 12"/>
          <p:cNvSpPr/>
          <p:nvPr/>
        </p:nvSpPr>
        <p:spPr>
          <a:xfrm>
            <a:off x="1751330" y="1419860"/>
            <a:ext cx="2303780" cy="722630"/>
          </a:xfrm>
          <a:prstGeom prst="rect">
            <a:avLst/>
          </a:prstGeom>
        </p:spPr>
        <p:txBody>
          <a:bodyPr wrap="square">
            <a:spAutoFit/>
          </a:bodyPr>
          <a:lstStyle/>
          <a:p>
            <a:pPr algn="ctr"/>
            <a:r>
              <a:rPr lang="zh-CN" altLang="en-US" sz="2000" b="1" dirty="0">
                <a:ea typeface="微软雅黑" panose="020B0503020204020204" pitchFamily="34" charset="-122"/>
              </a:rPr>
              <a:t>培养良好的社会适应能力</a:t>
            </a:r>
            <a:endParaRPr lang="zh-CN" altLang="en-US" sz="2000" b="1" dirty="0">
              <a:ea typeface="微软雅黑" panose="020B0503020204020204" pitchFamily="34" charset="-122"/>
            </a:endParaRPr>
          </a:p>
        </p:txBody>
      </p:sp>
      <p:sp>
        <p:nvSpPr>
          <p:cNvPr id="14" name="矩形 13"/>
          <p:cNvSpPr/>
          <p:nvPr/>
        </p:nvSpPr>
        <p:spPr>
          <a:xfrm>
            <a:off x="8029575" y="1450975"/>
            <a:ext cx="2002155" cy="722630"/>
          </a:xfrm>
          <a:prstGeom prst="rect">
            <a:avLst/>
          </a:prstGeom>
        </p:spPr>
        <p:txBody>
          <a:bodyPr wrap="square">
            <a:spAutoFit/>
          </a:bodyPr>
          <a:lstStyle/>
          <a:p>
            <a:pPr algn="ctr"/>
            <a:r>
              <a:rPr lang="zh-CN" altLang="en-US" sz="2000" b="1" dirty="0">
                <a:ea typeface="微软雅黑" panose="020B0503020204020204" pitchFamily="34" charset="-122"/>
              </a:rPr>
              <a:t>有助于团队精神的提高</a:t>
            </a:r>
            <a:endParaRPr lang="zh-CN" altLang="en-US" sz="2000" b="1" dirty="0">
              <a:ea typeface="微软雅黑" panose="020B0503020204020204" pitchFamily="34" charset="-122"/>
            </a:endParaRPr>
          </a:p>
        </p:txBody>
      </p:sp>
      <p:sp>
        <p:nvSpPr>
          <p:cNvPr id="15" name="矩形 14"/>
          <p:cNvSpPr/>
          <p:nvPr/>
        </p:nvSpPr>
        <p:spPr>
          <a:xfrm>
            <a:off x="8888730" y="3546475"/>
            <a:ext cx="2634615" cy="1332230"/>
          </a:xfrm>
          <a:prstGeom prst="rect">
            <a:avLst/>
          </a:prstGeom>
        </p:spPr>
        <p:txBody>
          <a:bodyPr wrap="square">
            <a:spAutoFit/>
          </a:bodyPr>
          <a:lstStyle/>
          <a:p>
            <a:pPr algn="ctr"/>
            <a:r>
              <a:rPr lang="zh-CN" altLang="en-US" sz="2000" b="1" dirty="0">
                <a:ea typeface="微软雅黑" panose="020B0503020204020204" pitchFamily="34" charset="-122"/>
              </a:rPr>
              <a:t>有助于学生准确定位自身在活力校园建设中的作用，培养主人翁意识</a:t>
            </a:r>
            <a:endParaRPr lang="zh-CN" altLang="en-US" sz="2000" b="1" dirty="0">
              <a:ea typeface="微软雅黑" panose="020B0503020204020204" pitchFamily="34" charset="-122"/>
            </a:endParaRPr>
          </a:p>
        </p:txBody>
      </p:sp>
      <p:sp>
        <p:nvSpPr>
          <p:cNvPr id="20" name="Freeform 6"/>
          <p:cNvSpPr>
            <a:spLocks noEditPoints="1"/>
          </p:cNvSpPr>
          <p:nvPr/>
        </p:nvSpPr>
        <p:spPr bwMode="auto">
          <a:xfrm>
            <a:off x="4637435" y="2818924"/>
            <a:ext cx="2797008" cy="2797008"/>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solidFill>
            <a:schemeClr val="bg1"/>
          </a:solidFill>
          <a:ln>
            <a:solidFill>
              <a:schemeClr val="bg1">
                <a:lumMod val="65000"/>
              </a:schemeClr>
            </a:solidFill>
          </a:ln>
        </p:spPr>
        <p:txBody>
          <a:bodyPr vert="horz" wrap="square" lIns="91440" tIns="45720" rIns="91440" bIns="45720" numCol="1" anchor="t" anchorCtr="0" compatLnSpc="1"/>
          <a:lstStyle/>
          <a:p>
            <a:endParaRPr lang="zh-CN" altLang="en-US"/>
          </a:p>
        </p:txBody>
      </p:sp>
      <p:sp>
        <p:nvSpPr>
          <p:cNvPr id="21" name="Freeform 7"/>
          <p:cNvSpPr>
            <a:spLocks noEditPoints="1"/>
          </p:cNvSpPr>
          <p:nvPr/>
        </p:nvSpPr>
        <p:spPr bwMode="auto">
          <a:xfrm>
            <a:off x="5556395" y="5278846"/>
            <a:ext cx="995205" cy="1079477"/>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chemeClr val="tx1"/>
          </a:solidFill>
          <a:ln>
            <a:noFill/>
          </a:ln>
        </p:spPr>
        <p:txBody>
          <a:bodyPr vert="horz" wrap="square" lIns="91440" tIns="45720" rIns="91440" bIns="45720" numCol="1" anchor="t" anchorCtr="0" compatLnSpc="1"/>
          <a:lstStyle/>
          <a:p>
            <a:endParaRPr lang="zh-CN" altLang="en-US"/>
          </a:p>
        </p:txBody>
      </p:sp>
      <p:grpSp>
        <p:nvGrpSpPr>
          <p:cNvPr id="22" name="组合 21"/>
          <p:cNvGrpSpPr/>
          <p:nvPr/>
        </p:nvGrpSpPr>
        <p:grpSpPr>
          <a:xfrm>
            <a:off x="3345274" y="3641573"/>
            <a:ext cx="1264071" cy="1264071"/>
            <a:chOff x="3602100" y="4141250"/>
            <a:chExt cx="1264071" cy="1264071"/>
          </a:xfrm>
        </p:grpSpPr>
        <p:sp>
          <p:nvSpPr>
            <p:cNvPr id="23"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1"/>
            </a:solidFill>
            <a:ln>
              <a:solidFill>
                <a:schemeClr val="bg1">
                  <a:lumMod val="65000"/>
                </a:schemeClr>
              </a:solidFill>
            </a:ln>
          </p:spPr>
          <p:txBody>
            <a:bodyPr vert="horz" wrap="square" lIns="91440" tIns="45720" rIns="91440" bIns="45720" numCol="1" anchor="t" anchorCtr="0" compatLnSpc="1"/>
            <a:lstStyle/>
            <a:p>
              <a:endParaRPr lang="zh-CN" altLang="en-US"/>
            </a:p>
          </p:txBody>
        </p:sp>
        <p:sp>
          <p:nvSpPr>
            <p:cNvPr id="24"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grpSp>
      <p:grpSp>
        <p:nvGrpSpPr>
          <p:cNvPr id="25" name="组合 24"/>
          <p:cNvGrpSpPr/>
          <p:nvPr/>
        </p:nvGrpSpPr>
        <p:grpSpPr>
          <a:xfrm>
            <a:off x="4327970" y="1792649"/>
            <a:ext cx="1264071" cy="1264071"/>
            <a:chOff x="4637435" y="2231854"/>
            <a:chExt cx="1264071" cy="1264071"/>
          </a:xfrm>
        </p:grpSpPr>
        <p:sp>
          <p:nvSpPr>
            <p:cNvPr id="26"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1"/>
            </a:solidFill>
            <a:ln>
              <a:solidFill>
                <a:schemeClr val="bg1">
                  <a:lumMod val="65000"/>
                </a:schemeClr>
              </a:solidFill>
            </a:ln>
          </p:spPr>
          <p:txBody>
            <a:bodyPr vert="horz" wrap="square" lIns="91440" tIns="45720" rIns="91440" bIns="45720" numCol="1" anchor="t" anchorCtr="0" compatLnSpc="1"/>
            <a:lstStyle/>
            <a:p>
              <a:endParaRPr lang="zh-CN" altLang="en-US"/>
            </a:p>
          </p:txBody>
        </p:sp>
        <p:sp>
          <p:nvSpPr>
            <p:cNvPr id="27"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6537621" y="1834072"/>
            <a:ext cx="1264071" cy="1264071"/>
            <a:chOff x="6847086" y="2273277"/>
            <a:chExt cx="1264071" cy="1264071"/>
          </a:xfrm>
        </p:grpSpPr>
        <p:sp>
          <p:nvSpPr>
            <p:cNvPr id="29"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1"/>
            </a:solidFill>
            <a:ln>
              <a:solidFill>
                <a:schemeClr val="bg1">
                  <a:lumMod val="65000"/>
                </a:schemeClr>
              </a:solidFill>
            </a:ln>
          </p:spPr>
          <p:txBody>
            <a:bodyPr vert="horz" wrap="square" lIns="91440" tIns="45720" rIns="91440" bIns="45720" numCol="1" anchor="t" anchorCtr="0" compatLnSpc="1"/>
            <a:lstStyle/>
            <a:p>
              <a:endParaRPr lang="zh-CN" altLang="en-US"/>
            </a:p>
          </p:txBody>
        </p:sp>
        <p:sp>
          <p:nvSpPr>
            <p:cNvPr id="30"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chemeClr val="tx2"/>
            </a:solidFill>
            <a:ln>
              <a:noFill/>
            </a:ln>
          </p:spPr>
          <p:txBody>
            <a:bodyPr vert="horz" wrap="square" lIns="91440" tIns="45720" rIns="91440" bIns="45720" numCol="1" anchor="t" anchorCtr="0" compatLnSpc="1"/>
            <a:lstStyle/>
            <a:p>
              <a:endParaRPr lang="zh-CN" altLang="en-US"/>
            </a:p>
          </p:txBody>
        </p:sp>
      </p:grpSp>
      <p:grpSp>
        <p:nvGrpSpPr>
          <p:cNvPr id="31" name="组合 30"/>
          <p:cNvGrpSpPr/>
          <p:nvPr/>
        </p:nvGrpSpPr>
        <p:grpSpPr>
          <a:xfrm>
            <a:off x="7518715" y="3641573"/>
            <a:ext cx="1264071" cy="1264071"/>
            <a:chOff x="7775541" y="4141250"/>
            <a:chExt cx="1264071" cy="1264071"/>
          </a:xfrm>
        </p:grpSpPr>
        <p:sp>
          <p:nvSpPr>
            <p:cNvPr id="32"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1"/>
            </a:solidFill>
            <a:ln>
              <a:solidFill>
                <a:schemeClr val="bg1">
                  <a:lumMod val="65000"/>
                </a:schemeClr>
              </a:solidFill>
            </a:ln>
          </p:spPr>
          <p:txBody>
            <a:bodyPr vert="horz" wrap="square" lIns="91440" tIns="45720" rIns="91440" bIns="45720" numCol="1" anchor="t" anchorCtr="0" compatLnSpc="1"/>
            <a:lstStyle/>
            <a:p>
              <a:endParaRPr lang="zh-CN" altLang="en-US" dirty="0"/>
            </a:p>
          </p:txBody>
        </p:sp>
        <p:sp>
          <p:nvSpPr>
            <p:cNvPr id="33"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chemeClr val="tx2"/>
            </a:solidFill>
            <a:ln>
              <a:noFill/>
            </a:ln>
          </p:spPr>
          <p:txBody>
            <a:bodyPr vert="horz" wrap="square" lIns="91440" tIns="45720" rIns="91440" bIns="45720" numCol="1" anchor="t" anchorCtr="0" compatLnSpc="1"/>
            <a:lstStyle/>
            <a:p>
              <a:endParaRPr lang="zh-CN" altLang="en-US" dirty="0"/>
            </a:p>
          </p:txBody>
        </p:sp>
      </p:grpSp>
      <p:sp>
        <p:nvSpPr>
          <p:cNvPr id="34" name="Freeform 18"/>
          <p:cNvSpPr/>
          <p:nvPr/>
        </p:nvSpPr>
        <p:spPr bwMode="auto">
          <a:xfrm>
            <a:off x="5006625" y="3176075"/>
            <a:ext cx="2070669" cy="2042578"/>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chemeClr val="tx2"/>
          </a:solidFill>
          <a:ln>
            <a:noFill/>
          </a:ln>
        </p:spPr>
        <p:txBody>
          <a:bodyPr vert="horz" wrap="square" lIns="91440" tIns="45720" rIns="91440" bIns="45720" numCol="1" anchor="t" anchorCtr="0" compatLnSpc="1"/>
          <a:lstStyle/>
          <a:p>
            <a:endParaRPr lang="zh-CN" altLang="en-US"/>
          </a:p>
        </p:txBody>
      </p:sp>
      <p:sp>
        <p:nvSpPr>
          <p:cNvPr id="35" name="矩形 34"/>
          <p:cNvSpPr/>
          <p:nvPr/>
        </p:nvSpPr>
        <p:spPr>
          <a:xfrm>
            <a:off x="5169956" y="3902452"/>
            <a:ext cx="1732116" cy="640080"/>
          </a:xfrm>
          <a:prstGeom prst="rect">
            <a:avLst/>
          </a:prstGeom>
          <a:noFill/>
        </p:spPr>
        <p:txBody>
          <a:bodyPr wrap="square" rtlCol="0">
            <a:spAutoFit/>
          </a:bodyPr>
          <a:lstStyle/>
          <a:p>
            <a:pPr algn="ctr">
              <a:lnSpc>
                <a:spcPct val="150000"/>
              </a:lnSpc>
            </a:pPr>
            <a:r>
              <a:rPr lang="zh-CN" altLang="en-US" sz="2400" b="1" dirty="0">
                <a:solidFill>
                  <a:schemeClr val="bg1"/>
                </a:solidFill>
                <a:latin typeface="微软雅黑" panose="020B0503020204020204" pitchFamily="34" charset="-122"/>
                <a:ea typeface="微软雅黑" panose="020B0503020204020204" pitchFamily="34" charset="-122"/>
              </a:rPr>
              <a:t>四大作用</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3688990" y="3921193"/>
            <a:ext cx="548548" cy="646331"/>
          </a:xfrm>
          <a:prstGeom prst="rect">
            <a:avLst/>
          </a:prstGeom>
          <a:noFill/>
        </p:spPr>
        <p:txBody>
          <a:bodyPr wrap="none" rtlCol="0">
            <a:spAutoFit/>
          </a:bodyPr>
          <a:lstStyle/>
          <a:p>
            <a:pPr algn="ctr"/>
            <a:r>
              <a:rPr lang="en-US" altLang="zh-CN" sz="3600" dirty="0">
                <a:solidFill>
                  <a:schemeClr val="bg1"/>
                </a:solidFill>
                <a:latin typeface="Lifeline JL" panose="00000400000000000000" pitchFamily="2" charset="0"/>
              </a:rPr>
              <a:t>01</a:t>
            </a:r>
            <a:endParaRPr lang="zh-CN" altLang="en-US" sz="3600" dirty="0">
              <a:solidFill>
                <a:schemeClr val="bg1"/>
              </a:solidFill>
              <a:latin typeface="Lifeline JL" panose="00000400000000000000" pitchFamily="2" charset="0"/>
            </a:endParaRPr>
          </a:p>
        </p:txBody>
      </p:sp>
      <p:sp>
        <p:nvSpPr>
          <p:cNvPr id="37" name="文本框 36"/>
          <p:cNvSpPr txBox="1"/>
          <p:nvPr/>
        </p:nvSpPr>
        <p:spPr>
          <a:xfrm>
            <a:off x="4609180" y="2045812"/>
            <a:ext cx="689612" cy="646331"/>
          </a:xfrm>
          <a:prstGeom prst="rect">
            <a:avLst/>
          </a:prstGeom>
          <a:noFill/>
        </p:spPr>
        <p:txBody>
          <a:bodyPr wrap="none" rtlCol="0">
            <a:spAutoFit/>
          </a:bodyPr>
          <a:lstStyle/>
          <a:p>
            <a:pPr algn="ctr"/>
            <a:r>
              <a:rPr lang="en-US" altLang="zh-CN" sz="3600" dirty="0">
                <a:solidFill>
                  <a:schemeClr val="bg1"/>
                </a:solidFill>
                <a:latin typeface="Lifeline JL" panose="00000400000000000000" pitchFamily="2" charset="0"/>
              </a:rPr>
              <a:t>02</a:t>
            </a:r>
            <a:endParaRPr lang="zh-CN" altLang="en-US" sz="3600" dirty="0">
              <a:solidFill>
                <a:schemeClr val="bg1"/>
              </a:solidFill>
              <a:latin typeface="Lifeline JL" panose="00000400000000000000" pitchFamily="2" charset="0"/>
            </a:endParaRPr>
          </a:p>
        </p:txBody>
      </p:sp>
      <p:sp>
        <p:nvSpPr>
          <p:cNvPr id="38" name="文本框 37"/>
          <p:cNvSpPr txBox="1"/>
          <p:nvPr/>
        </p:nvSpPr>
        <p:spPr>
          <a:xfrm>
            <a:off x="6816427" y="2083087"/>
            <a:ext cx="694421" cy="646331"/>
          </a:xfrm>
          <a:prstGeom prst="rect">
            <a:avLst/>
          </a:prstGeom>
          <a:noFill/>
        </p:spPr>
        <p:txBody>
          <a:bodyPr wrap="none" rtlCol="0">
            <a:spAutoFit/>
          </a:bodyPr>
          <a:lstStyle/>
          <a:p>
            <a:pPr algn="ctr"/>
            <a:r>
              <a:rPr lang="en-US" altLang="zh-CN" sz="3600" dirty="0">
                <a:solidFill>
                  <a:schemeClr val="bg1"/>
                </a:solidFill>
                <a:latin typeface="Lifeline JL" panose="00000400000000000000" pitchFamily="2" charset="0"/>
              </a:rPr>
              <a:t>03</a:t>
            </a:r>
            <a:endParaRPr lang="zh-CN" altLang="en-US" sz="3600" dirty="0">
              <a:solidFill>
                <a:schemeClr val="bg1"/>
              </a:solidFill>
              <a:latin typeface="Lifeline JL" panose="00000400000000000000" pitchFamily="2" charset="0"/>
            </a:endParaRPr>
          </a:p>
        </p:txBody>
      </p:sp>
      <p:sp>
        <p:nvSpPr>
          <p:cNvPr id="39" name="文本框 38"/>
          <p:cNvSpPr txBox="1"/>
          <p:nvPr/>
        </p:nvSpPr>
        <p:spPr>
          <a:xfrm>
            <a:off x="7798509" y="3927615"/>
            <a:ext cx="702436" cy="646331"/>
          </a:xfrm>
          <a:prstGeom prst="rect">
            <a:avLst/>
          </a:prstGeom>
          <a:noFill/>
        </p:spPr>
        <p:txBody>
          <a:bodyPr wrap="none" rtlCol="0">
            <a:spAutoFit/>
          </a:bodyPr>
          <a:lstStyle/>
          <a:p>
            <a:pPr algn="ctr"/>
            <a:r>
              <a:rPr lang="en-US" altLang="zh-CN" sz="3600" dirty="0">
                <a:solidFill>
                  <a:schemeClr val="bg1"/>
                </a:solidFill>
                <a:latin typeface="Lifeline JL" panose="00000400000000000000" pitchFamily="2" charset="0"/>
              </a:rPr>
              <a:t>04</a:t>
            </a:r>
            <a:endParaRPr lang="zh-CN" altLang="en-US" sz="3600" dirty="0">
              <a:solidFill>
                <a:schemeClr val="bg1"/>
              </a:solidFill>
              <a:latin typeface="Lifeline JL" panose="00000400000000000000" pitchFamily="2" charset="0"/>
            </a:endParaRPr>
          </a:p>
        </p:txBody>
      </p:sp>
    </p:spTree>
  </p:cSld>
  <p:clrMapOvr>
    <a:masterClrMapping/>
  </p:clrMapOvr>
  <mc:AlternateContent xmlns:mc="http://schemas.openxmlformats.org/markup-compatibility/2006">
    <mc:Choice xmlns:p14="http://schemas.microsoft.com/office/powerpoint/2010/main" Requires="p14">
      <p:transition spd="slow" p14:dur="800" advTm="5769">
        <p14:switch dir="r"/>
      </p:transition>
    </mc:Choice>
    <mc:Fallback>
      <p:transition spd="slow" advTm="5769">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3582035" y="299085"/>
            <a:ext cx="4341495" cy="430530"/>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pPr algn="ctr"/>
            <a:r>
              <a:rPr lang="zh-CN" altLang="en-US"/>
              <a:t>啦啦操发展的</a:t>
            </a:r>
            <a:r>
              <a:rPr lang="zh-CN" altLang="en-US"/>
              <a:t>可行性</a:t>
            </a:r>
            <a:endParaRPr lang="zh-CN" altLang="en-US" dirty="0"/>
          </a:p>
        </p:txBody>
      </p:sp>
      <p:cxnSp>
        <p:nvCxnSpPr>
          <p:cNvPr id="3" name="直接连接符 2"/>
          <p:cNvCxnSpPr/>
          <p:nvPr/>
        </p:nvCxnSpPr>
        <p:spPr bwMode="auto">
          <a:xfrm>
            <a:off x="590563" y="76470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 name="TextBox 76"/>
          <p:cNvSpPr txBox="1"/>
          <p:nvPr/>
        </p:nvSpPr>
        <p:spPr>
          <a:xfrm>
            <a:off x="7630795" y="4874260"/>
            <a:ext cx="2534285" cy="398780"/>
          </a:xfrm>
          <a:prstGeom prst="rect">
            <a:avLst/>
          </a:prstGeom>
          <a:noFill/>
        </p:spPr>
        <p:txBody>
          <a:bodyPr wrap="square" rtlCol="0">
            <a:spAutoFit/>
          </a:bodyPr>
          <a:lstStyle/>
          <a:p>
            <a:r>
              <a:rPr lang="zh-CN" altLang="en-US" sz="2000" b="1">
                <a:solidFill>
                  <a:schemeClr val="bg2"/>
                </a:solidFill>
                <a:latin typeface="+mn-ea"/>
                <a:ea typeface="微软雅黑" panose="020B0503020204020204" pitchFamily="34" charset="-122"/>
              </a:rPr>
              <a:t>啦啦操项目体系完善</a:t>
            </a:r>
            <a:endParaRPr lang="zh-CN" altLang="en-US" sz="2000" b="1" dirty="0">
              <a:solidFill>
                <a:schemeClr val="bg2"/>
              </a:solidFill>
              <a:latin typeface="+mn-ea"/>
            </a:endParaRPr>
          </a:p>
        </p:txBody>
      </p:sp>
      <p:sp>
        <p:nvSpPr>
          <p:cNvPr id="23" name="文本框 22"/>
          <p:cNvSpPr txBox="1"/>
          <p:nvPr/>
        </p:nvSpPr>
        <p:spPr>
          <a:xfrm>
            <a:off x="7630669" y="5234553"/>
            <a:ext cx="3051344" cy="840105"/>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2"/>
                </a:solidFill>
              </a:rPr>
              <a:t>有适合各个层次需求的等级套路，有完善师资培训体系，有丰富多彩的赛事体系和展示平台</a:t>
            </a:r>
            <a:endParaRPr lang="zh-CN" altLang="en-US" dirty="0">
              <a:solidFill>
                <a:schemeClr val="bg2"/>
              </a:solidFill>
            </a:endParaRPr>
          </a:p>
        </p:txBody>
      </p:sp>
      <p:sp>
        <p:nvSpPr>
          <p:cNvPr id="24" name="TextBox 76"/>
          <p:cNvSpPr txBox="1"/>
          <p:nvPr/>
        </p:nvSpPr>
        <p:spPr>
          <a:xfrm>
            <a:off x="2826473" y="1328564"/>
            <a:ext cx="2223696" cy="417830"/>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sz="2000">
                <a:solidFill>
                  <a:schemeClr val="bg2"/>
                </a:solidFill>
                <a:latin typeface="+mn-ea"/>
              </a:rPr>
              <a:t>啦啦操群体的壮大</a:t>
            </a:r>
            <a:endParaRPr lang="zh-CN" altLang="en-US" sz="2000" dirty="0">
              <a:solidFill>
                <a:schemeClr val="bg2"/>
              </a:solidFill>
              <a:latin typeface="+mn-ea"/>
            </a:endParaRPr>
          </a:p>
        </p:txBody>
      </p:sp>
      <p:sp>
        <p:nvSpPr>
          <p:cNvPr id="25" name="文本框 24"/>
          <p:cNvSpPr txBox="1"/>
          <p:nvPr/>
        </p:nvSpPr>
        <p:spPr>
          <a:xfrm>
            <a:off x="1816735" y="1741805"/>
            <a:ext cx="3233420" cy="725170"/>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lvl="0" algn="l"/>
            <a:r>
              <a:rPr lang="zh-CN" altLang="en-US" sz="1600" dirty="0">
                <a:solidFill>
                  <a:schemeClr val="bg2"/>
                </a:solidFill>
                <a:sym typeface="+mn-ea"/>
              </a:rPr>
              <a:t>实现了4000万学生参与的“中国校园第一运动”</a:t>
            </a:r>
            <a:endParaRPr lang="zh-CN" altLang="en-US" sz="1600" dirty="0">
              <a:solidFill>
                <a:schemeClr val="bg2"/>
              </a:solidFill>
            </a:endParaRPr>
          </a:p>
        </p:txBody>
      </p:sp>
      <p:sp>
        <p:nvSpPr>
          <p:cNvPr id="26" name="TextBox 76"/>
          <p:cNvSpPr txBox="1"/>
          <p:nvPr/>
        </p:nvSpPr>
        <p:spPr>
          <a:xfrm>
            <a:off x="7630668" y="1328564"/>
            <a:ext cx="2096021" cy="398780"/>
          </a:xfrm>
          <a:prstGeom prst="rect">
            <a:avLst/>
          </a:prstGeom>
          <a:noFill/>
        </p:spPr>
        <p:txBody>
          <a:bodyPr wrap="square" rtlCol="0">
            <a:spAutoFit/>
          </a:bodyPr>
          <a:lstStyle/>
          <a:p>
            <a:r>
              <a:rPr lang="zh-CN" altLang="en-US" sz="2000" b="1">
                <a:solidFill>
                  <a:schemeClr val="bg2"/>
                </a:solidFill>
                <a:latin typeface="+mn-ea"/>
                <a:ea typeface="微软雅黑" panose="020B0503020204020204" pitchFamily="34" charset="-122"/>
              </a:rPr>
              <a:t>国家政策导向</a:t>
            </a:r>
            <a:endParaRPr lang="zh-CN" altLang="en-US" sz="2000" b="1" dirty="0">
              <a:solidFill>
                <a:schemeClr val="bg2"/>
              </a:solidFill>
              <a:latin typeface="+mn-ea"/>
            </a:endParaRPr>
          </a:p>
        </p:txBody>
      </p:sp>
      <p:sp>
        <p:nvSpPr>
          <p:cNvPr id="27" name="文本框 26"/>
          <p:cNvSpPr txBox="1"/>
          <p:nvPr/>
        </p:nvSpPr>
        <p:spPr>
          <a:xfrm>
            <a:off x="7630669" y="1689037"/>
            <a:ext cx="3051344" cy="840105"/>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bg2"/>
                </a:solidFill>
              </a:rPr>
              <a:t>王登峰司长提出</a:t>
            </a:r>
            <a:r>
              <a:rPr lang="en-US" altLang="zh-CN" dirty="0">
                <a:solidFill>
                  <a:schemeClr val="bg2"/>
                </a:solidFill>
              </a:rPr>
              <a:t>“</a:t>
            </a:r>
            <a:r>
              <a:rPr lang="zh-CN" altLang="en-US" dirty="0">
                <a:solidFill>
                  <a:schemeClr val="bg2"/>
                </a:solidFill>
              </a:rPr>
              <a:t>一校一球一操</a:t>
            </a:r>
            <a:r>
              <a:rPr lang="en-US" altLang="zh-CN" dirty="0">
                <a:solidFill>
                  <a:schemeClr val="bg2"/>
                </a:solidFill>
              </a:rPr>
              <a:t>”</a:t>
            </a:r>
            <a:r>
              <a:rPr lang="zh-CN" altLang="en-US" dirty="0">
                <a:solidFill>
                  <a:schemeClr val="bg2"/>
                </a:solidFill>
              </a:rPr>
              <a:t>的江阴模式和</a:t>
            </a:r>
            <a:r>
              <a:rPr lang="en-US" altLang="zh-CN" dirty="0">
                <a:solidFill>
                  <a:schemeClr val="bg2"/>
                </a:solidFill>
              </a:rPr>
              <a:t>“</a:t>
            </a:r>
            <a:r>
              <a:rPr lang="zh-CN" altLang="en-US" dirty="0">
                <a:solidFill>
                  <a:schemeClr val="bg2"/>
                </a:solidFill>
              </a:rPr>
              <a:t>一品一操</a:t>
            </a:r>
            <a:r>
              <a:rPr lang="en-US" altLang="zh-CN" dirty="0">
                <a:solidFill>
                  <a:schemeClr val="bg2"/>
                </a:solidFill>
              </a:rPr>
              <a:t>”</a:t>
            </a:r>
            <a:r>
              <a:rPr lang="zh-CN" altLang="en-US" dirty="0">
                <a:solidFill>
                  <a:schemeClr val="bg2"/>
                </a:solidFill>
              </a:rPr>
              <a:t>的金水模式</a:t>
            </a:r>
            <a:endParaRPr lang="zh-CN" altLang="en-US" dirty="0">
              <a:solidFill>
                <a:schemeClr val="bg2"/>
              </a:solidFill>
            </a:endParaRPr>
          </a:p>
        </p:txBody>
      </p:sp>
      <p:sp>
        <p:nvSpPr>
          <p:cNvPr id="28" name="TextBox 76"/>
          <p:cNvSpPr txBox="1"/>
          <p:nvPr/>
        </p:nvSpPr>
        <p:spPr>
          <a:xfrm>
            <a:off x="2311400" y="4874260"/>
            <a:ext cx="2738755" cy="398780"/>
          </a:xfrm>
          <a:prstGeom prst="rect">
            <a:avLst/>
          </a:prstGeom>
          <a:noFill/>
        </p:spPr>
        <p:txBody>
          <a:bodyPr wrap="square" rtlCol="0">
            <a:spAutoFit/>
          </a:bodyPr>
          <a:lstStyle/>
          <a:p>
            <a:pPr algn="r"/>
            <a:r>
              <a:rPr lang="zh-CN" altLang="en-US" sz="2000" b="1">
                <a:solidFill>
                  <a:schemeClr val="bg2"/>
                </a:solidFill>
                <a:latin typeface="+mn-ea"/>
                <a:ea typeface="微软雅黑" panose="020B0503020204020204" pitchFamily="34" charset="-122"/>
              </a:rPr>
              <a:t>项目特点适合青少年</a:t>
            </a:r>
            <a:endParaRPr lang="zh-CN" altLang="en-US" sz="2000" b="1" dirty="0">
              <a:solidFill>
                <a:schemeClr val="bg2"/>
              </a:solidFill>
              <a:latin typeface="+mn-ea"/>
            </a:endParaRPr>
          </a:p>
        </p:txBody>
      </p:sp>
      <p:sp>
        <p:nvSpPr>
          <p:cNvPr id="29" name="文本框 28"/>
          <p:cNvSpPr txBox="1"/>
          <p:nvPr/>
        </p:nvSpPr>
        <p:spPr>
          <a:xfrm>
            <a:off x="1871345" y="5234305"/>
            <a:ext cx="3178810" cy="1083945"/>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dirty="0">
                <a:solidFill>
                  <a:schemeClr val="bg2"/>
                </a:solidFill>
              </a:rPr>
              <a:t>啦啦操作为一项体现青春活力、健康向上又培养青少年团队合作能力的新兴运动，兼备了体育与艺术的特质</a:t>
            </a:r>
            <a:endParaRPr dirty="0">
              <a:solidFill>
                <a:schemeClr val="bg2"/>
              </a:solidFill>
            </a:endParaRPr>
          </a:p>
        </p:txBody>
      </p:sp>
      <p:sp>
        <p:nvSpPr>
          <p:cNvPr id="30" name="任意多边形 23"/>
          <p:cNvSpPr/>
          <p:nvPr/>
        </p:nvSpPr>
        <p:spPr>
          <a:xfrm rot="5400000" flipV="1">
            <a:off x="6048476" y="1315135"/>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2">
                  <a:lumMod val="25000"/>
                </a:schemeClr>
              </a:solidFill>
            </a:endParaRPr>
          </a:p>
        </p:txBody>
      </p:sp>
      <p:sp>
        <p:nvSpPr>
          <p:cNvPr id="31" name="任意多边形 24"/>
          <p:cNvSpPr/>
          <p:nvPr/>
        </p:nvSpPr>
        <p:spPr>
          <a:xfrm rot="16200000" flipH="1" flipV="1">
            <a:off x="4122291" y="1315135"/>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2">
                  <a:lumMod val="25000"/>
                </a:schemeClr>
              </a:solidFill>
            </a:endParaRPr>
          </a:p>
        </p:txBody>
      </p:sp>
      <p:sp>
        <p:nvSpPr>
          <p:cNvPr id="32" name="任意多边形 25"/>
          <p:cNvSpPr/>
          <p:nvPr/>
        </p:nvSpPr>
        <p:spPr>
          <a:xfrm rot="5400000" flipH="1" flipV="1">
            <a:off x="6048476" y="3255834"/>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2">
                  <a:lumMod val="25000"/>
                </a:schemeClr>
              </a:solidFill>
            </a:endParaRPr>
          </a:p>
        </p:txBody>
      </p:sp>
      <p:sp>
        <p:nvSpPr>
          <p:cNvPr id="33" name="任意多边形 26"/>
          <p:cNvSpPr/>
          <p:nvPr/>
        </p:nvSpPr>
        <p:spPr>
          <a:xfrm rot="16200000" flipV="1">
            <a:off x="4122291" y="3255834"/>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2">
                  <a:lumMod val="25000"/>
                </a:schemeClr>
              </a:solidFill>
            </a:endParaRPr>
          </a:p>
        </p:txBody>
      </p:sp>
      <p:sp>
        <p:nvSpPr>
          <p:cNvPr id="34" name="TextBox 83"/>
          <p:cNvSpPr txBox="1"/>
          <p:nvPr/>
        </p:nvSpPr>
        <p:spPr>
          <a:xfrm>
            <a:off x="5848998" y="3146082"/>
            <a:ext cx="1113276" cy="954107"/>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800" dirty="0">
                <a:solidFill>
                  <a:schemeClr val="tx1"/>
                </a:solidFill>
              </a:rPr>
              <a:t>时机成熟</a:t>
            </a:r>
            <a:endParaRPr lang="zh-CN" altLang="en-US" sz="2800" dirty="0">
              <a:solidFill>
                <a:schemeClr val="tx1"/>
              </a:solidFill>
            </a:endParaRPr>
          </a:p>
        </p:txBody>
      </p:sp>
      <p:sp>
        <p:nvSpPr>
          <p:cNvPr id="49" name="Oval 10"/>
          <p:cNvSpPr>
            <a:spLocks noChangeArrowheads="1"/>
          </p:cNvSpPr>
          <p:nvPr/>
        </p:nvSpPr>
        <p:spPr bwMode="auto">
          <a:xfrm>
            <a:off x="6124838" y="1446030"/>
            <a:ext cx="463458" cy="463458"/>
          </a:xfrm>
          <a:prstGeom prst="ellipse">
            <a:avLst/>
          </a:prstGeom>
          <a:solidFill>
            <a:schemeClr val="bg1"/>
          </a:solidFill>
          <a:ln>
            <a:noFill/>
          </a:ln>
        </p:spPr>
        <p:txBody>
          <a:bodyPr vert="horz" wrap="square" lIns="91440" tIns="45720" rIns="91440" bIns="45720" numCol="1" anchor="t" anchorCtr="0" compatLnSpc="1"/>
          <a:lstStyle/>
          <a:p>
            <a:pPr algn="ctr"/>
            <a:r>
              <a:rPr lang="en-US" altLang="zh-CN" dirty="0">
                <a:solidFill>
                  <a:schemeClr val="tx2"/>
                </a:solidFill>
                <a:latin typeface="Lifeline JL" panose="00000400000000000000" pitchFamily="2" charset="0"/>
                <a:ea typeface="微软雅黑" panose="020B0503020204020204" pitchFamily="34" charset="-122"/>
              </a:rPr>
              <a:t>1</a:t>
            </a:r>
            <a:endParaRPr lang="zh-CN" altLang="en-US" dirty="0">
              <a:solidFill>
                <a:schemeClr val="tx2"/>
              </a:solidFill>
              <a:latin typeface="Lifeline JL" panose="00000400000000000000" pitchFamily="2" charset="0"/>
              <a:ea typeface="微软雅黑" panose="020B0503020204020204" pitchFamily="34" charset="-122"/>
            </a:endParaRPr>
          </a:p>
        </p:txBody>
      </p:sp>
      <p:sp>
        <p:nvSpPr>
          <p:cNvPr id="50" name="Oval 10"/>
          <p:cNvSpPr>
            <a:spLocks noChangeArrowheads="1"/>
          </p:cNvSpPr>
          <p:nvPr/>
        </p:nvSpPr>
        <p:spPr bwMode="auto">
          <a:xfrm>
            <a:off x="8098016" y="3403166"/>
            <a:ext cx="463458" cy="463458"/>
          </a:xfrm>
          <a:prstGeom prst="ellipse">
            <a:avLst/>
          </a:prstGeom>
          <a:solidFill>
            <a:schemeClr val="bg1"/>
          </a:solidFill>
          <a:ln>
            <a:noFill/>
          </a:ln>
        </p:spPr>
        <p:txBody>
          <a:bodyPr vert="horz" wrap="square" lIns="91440" tIns="45720" rIns="91440" bIns="45720" numCol="1" anchor="t" anchorCtr="0" compatLnSpc="1"/>
          <a:lstStyle/>
          <a:p>
            <a:pPr algn="ctr"/>
            <a:r>
              <a:rPr lang="en-US" altLang="zh-CN" dirty="0">
                <a:solidFill>
                  <a:schemeClr val="tx2"/>
                </a:solidFill>
                <a:latin typeface="Lifeline JL" panose="00000400000000000000" pitchFamily="2" charset="0"/>
                <a:ea typeface="微软雅黑" panose="020B0503020204020204" pitchFamily="34" charset="-122"/>
              </a:rPr>
              <a:t>2</a:t>
            </a:r>
            <a:endParaRPr lang="zh-CN" altLang="en-US" dirty="0">
              <a:solidFill>
                <a:schemeClr val="tx2"/>
              </a:solidFill>
              <a:latin typeface="Lifeline JL" panose="00000400000000000000" pitchFamily="2" charset="0"/>
              <a:ea typeface="微软雅黑" panose="020B0503020204020204" pitchFamily="34" charset="-122"/>
            </a:endParaRPr>
          </a:p>
        </p:txBody>
      </p:sp>
      <p:sp>
        <p:nvSpPr>
          <p:cNvPr id="51" name="Oval 10"/>
          <p:cNvSpPr>
            <a:spLocks noChangeArrowheads="1"/>
          </p:cNvSpPr>
          <p:nvPr/>
        </p:nvSpPr>
        <p:spPr bwMode="auto">
          <a:xfrm>
            <a:off x="6189005" y="5328219"/>
            <a:ext cx="463458" cy="463458"/>
          </a:xfrm>
          <a:prstGeom prst="ellipse">
            <a:avLst/>
          </a:prstGeom>
          <a:solidFill>
            <a:schemeClr val="bg1"/>
          </a:solidFill>
          <a:ln>
            <a:noFill/>
          </a:ln>
        </p:spPr>
        <p:txBody>
          <a:bodyPr vert="horz" wrap="square" lIns="91440" tIns="45720" rIns="91440" bIns="45720" numCol="1" anchor="t" anchorCtr="0" compatLnSpc="1"/>
          <a:lstStyle/>
          <a:p>
            <a:pPr algn="ctr"/>
            <a:r>
              <a:rPr lang="en-US" altLang="zh-CN" dirty="0">
                <a:solidFill>
                  <a:schemeClr val="tx2"/>
                </a:solidFill>
                <a:latin typeface="Lifeline JL" panose="00000400000000000000" pitchFamily="2" charset="0"/>
                <a:ea typeface="微软雅黑" panose="020B0503020204020204" pitchFamily="34" charset="-122"/>
              </a:rPr>
              <a:t>3</a:t>
            </a:r>
            <a:endParaRPr lang="zh-CN" altLang="en-US" dirty="0">
              <a:solidFill>
                <a:schemeClr val="tx2"/>
              </a:solidFill>
              <a:latin typeface="Lifeline JL" panose="00000400000000000000" pitchFamily="2" charset="0"/>
              <a:ea typeface="微软雅黑" panose="020B0503020204020204" pitchFamily="34" charset="-122"/>
            </a:endParaRPr>
          </a:p>
        </p:txBody>
      </p:sp>
      <p:sp>
        <p:nvSpPr>
          <p:cNvPr id="52" name="Oval 10"/>
          <p:cNvSpPr>
            <a:spLocks noChangeArrowheads="1"/>
          </p:cNvSpPr>
          <p:nvPr/>
        </p:nvSpPr>
        <p:spPr bwMode="auto">
          <a:xfrm>
            <a:off x="4263952" y="3403166"/>
            <a:ext cx="463458" cy="463458"/>
          </a:xfrm>
          <a:prstGeom prst="ellipse">
            <a:avLst/>
          </a:prstGeom>
          <a:solidFill>
            <a:schemeClr val="bg1"/>
          </a:solidFill>
          <a:ln>
            <a:noFill/>
          </a:ln>
        </p:spPr>
        <p:txBody>
          <a:bodyPr vert="horz" wrap="square" lIns="91440" tIns="45720" rIns="91440" bIns="45720" numCol="1" anchor="t" anchorCtr="0" compatLnSpc="1"/>
          <a:lstStyle/>
          <a:p>
            <a:pPr algn="ctr"/>
            <a:r>
              <a:rPr lang="en-US" altLang="zh-CN" dirty="0">
                <a:solidFill>
                  <a:schemeClr val="tx2"/>
                </a:solidFill>
                <a:latin typeface="Lifeline JL" panose="00000400000000000000" pitchFamily="2" charset="0"/>
                <a:ea typeface="微软雅黑" panose="020B0503020204020204" pitchFamily="34" charset="-122"/>
              </a:rPr>
              <a:t>4</a:t>
            </a:r>
            <a:endParaRPr lang="zh-CN" altLang="en-US" dirty="0">
              <a:solidFill>
                <a:schemeClr val="tx2"/>
              </a:solidFill>
              <a:latin typeface="Lifeline JL" panose="00000400000000000000" pitchFamily="2"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800" advTm="5769">
        <p14:switch dir="r"/>
      </p:transition>
    </mc:Choice>
    <mc:Fallback>
      <p:transition spd="slow" advTm="5769">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775" y="1560760"/>
            <a:ext cx="12196800" cy="3736481"/>
          </a:xfrm>
          <a:prstGeom prst="rect">
            <a:avLst/>
          </a:prstGeom>
        </p:spPr>
      </p:pic>
      <p:sp>
        <p:nvSpPr>
          <p:cNvPr id="20" name="Freeform 6"/>
          <p:cNvSpPr/>
          <p:nvPr/>
        </p:nvSpPr>
        <p:spPr bwMode="auto">
          <a:xfrm>
            <a:off x="1423171" y="2434412"/>
            <a:ext cx="2111498" cy="1854300"/>
          </a:xfrm>
          <a:custGeom>
            <a:avLst/>
            <a:gdLst>
              <a:gd name="T0" fmla="*/ 787 w 1021"/>
              <a:gd name="T1" fmla="*/ 31 h 896"/>
              <a:gd name="T2" fmla="*/ 899 w 1021"/>
              <a:gd name="T3" fmla="*/ 224 h 896"/>
              <a:gd name="T4" fmla="*/ 1008 w 1021"/>
              <a:gd name="T5" fmla="*/ 414 h 896"/>
              <a:gd name="T6" fmla="*/ 1010 w 1021"/>
              <a:gd name="T7" fmla="*/ 479 h 896"/>
              <a:gd name="T8" fmla="*/ 899 w 1021"/>
              <a:gd name="T9" fmla="*/ 672 h 896"/>
              <a:gd name="T10" fmla="*/ 789 w 1021"/>
              <a:gd name="T11" fmla="*/ 862 h 896"/>
              <a:gd name="T12" fmla="*/ 734 w 1021"/>
              <a:gd name="T13" fmla="*/ 896 h 896"/>
              <a:gd name="T14" fmla="*/ 511 w 1021"/>
              <a:gd name="T15" fmla="*/ 896 h 896"/>
              <a:gd name="T16" fmla="*/ 292 w 1021"/>
              <a:gd name="T17" fmla="*/ 896 h 896"/>
              <a:gd name="T18" fmla="*/ 234 w 1021"/>
              <a:gd name="T19" fmla="*/ 866 h 896"/>
              <a:gd name="T20" fmla="*/ 123 w 1021"/>
              <a:gd name="T21" fmla="*/ 672 h 896"/>
              <a:gd name="T22" fmla="*/ 13 w 1021"/>
              <a:gd name="T23" fmla="*/ 483 h 896"/>
              <a:gd name="T24" fmla="*/ 11 w 1021"/>
              <a:gd name="T25" fmla="*/ 417 h 896"/>
              <a:gd name="T26" fmla="*/ 123 w 1021"/>
              <a:gd name="T27" fmla="*/ 224 h 896"/>
              <a:gd name="T28" fmla="*/ 232 w 1021"/>
              <a:gd name="T29" fmla="*/ 35 h 896"/>
              <a:gd name="T30" fmla="*/ 288 w 1021"/>
              <a:gd name="T31" fmla="*/ 0 h 896"/>
              <a:gd name="T32" fmla="*/ 511 w 1021"/>
              <a:gd name="T33" fmla="*/ 0 h 896"/>
              <a:gd name="T34" fmla="*/ 730 w 1021"/>
              <a:gd name="T35" fmla="*/ 0 h 896"/>
              <a:gd name="T36" fmla="*/ 787 w 1021"/>
              <a:gd name="T37" fmla="*/ 31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1" h="896">
                <a:moveTo>
                  <a:pt x="787" y="31"/>
                </a:moveTo>
                <a:lnTo>
                  <a:pt x="899" y="224"/>
                </a:lnTo>
                <a:cubicBezTo>
                  <a:pt x="935" y="287"/>
                  <a:pt x="972" y="351"/>
                  <a:pt x="1008" y="414"/>
                </a:cubicBezTo>
                <a:cubicBezTo>
                  <a:pt x="1020" y="435"/>
                  <a:pt x="1021" y="456"/>
                  <a:pt x="1010" y="479"/>
                </a:cubicBezTo>
                <a:lnTo>
                  <a:pt x="899" y="672"/>
                </a:lnTo>
                <a:cubicBezTo>
                  <a:pt x="862" y="736"/>
                  <a:pt x="826" y="799"/>
                  <a:pt x="789" y="862"/>
                </a:cubicBezTo>
                <a:cubicBezTo>
                  <a:pt x="777" y="882"/>
                  <a:pt x="759" y="895"/>
                  <a:pt x="734" y="896"/>
                </a:cubicBezTo>
                <a:lnTo>
                  <a:pt x="511" y="896"/>
                </a:lnTo>
                <a:cubicBezTo>
                  <a:pt x="438" y="896"/>
                  <a:pt x="365" y="896"/>
                  <a:pt x="292" y="896"/>
                </a:cubicBezTo>
                <a:cubicBezTo>
                  <a:pt x="268" y="896"/>
                  <a:pt x="248" y="887"/>
                  <a:pt x="234" y="866"/>
                </a:cubicBezTo>
                <a:lnTo>
                  <a:pt x="123" y="672"/>
                </a:lnTo>
                <a:cubicBezTo>
                  <a:pt x="86" y="609"/>
                  <a:pt x="50" y="546"/>
                  <a:pt x="13" y="483"/>
                </a:cubicBezTo>
                <a:cubicBezTo>
                  <a:pt x="2" y="462"/>
                  <a:pt x="0" y="440"/>
                  <a:pt x="11" y="417"/>
                </a:cubicBezTo>
                <a:lnTo>
                  <a:pt x="123" y="224"/>
                </a:lnTo>
                <a:cubicBezTo>
                  <a:pt x="159" y="161"/>
                  <a:pt x="196" y="98"/>
                  <a:pt x="232" y="35"/>
                </a:cubicBezTo>
                <a:cubicBezTo>
                  <a:pt x="244" y="14"/>
                  <a:pt x="262" y="2"/>
                  <a:pt x="288" y="0"/>
                </a:cubicBezTo>
                <a:lnTo>
                  <a:pt x="511" y="0"/>
                </a:lnTo>
                <a:cubicBezTo>
                  <a:pt x="584" y="0"/>
                  <a:pt x="657" y="0"/>
                  <a:pt x="730" y="0"/>
                </a:cubicBezTo>
                <a:cubicBezTo>
                  <a:pt x="754" y="1"/>
                  <a:pt x="773" y="10"/>
                  <a:pt x="787" y="31"/>
                </a:cubicBezTo>
                <a:close/>
              </a:path>
            </a:pathLst>
          </a:custGeom>
          <a:solidFill>
            <a:schemeClr val="tx1"/>
          </a:solidFill>
          <a:ln w="38100" cap="flat">
            <a:solidFill>
              <a:schemeClr val="bg1"/>
            </a:solidFill>
            <a:prstDash val="solid"/>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24292E"/>
              </a:solidFill>
              <a:effectLst/>
              <a:uLnTx/>
              <a:uFillTx/>
              <a:latin typeface="Arial" panose="020B0604020202020204" pitchFamily="34" charset="0"/>
              <a:ea typeface="宋体" panose="02010600030101010101" pitchFamily="2" charset="-122"/>
              <a:cs typeface="+mn-cs"/>
            </a:endParaRPr>
          </a:p>
        </p:txBody>
      </p:sp>
      <p:sp>
        <p:nvSpPr>
          <p:cNvPr id="16" name="Freeform 13"/>
          <p:cNvSpPr>
            <a:spLocks noEditPoints="1"/>
          </p:cNvSpPr>
          <p:nvPr/>
        </p:nvSpPr>
        <p:spPr bwMode="auto">
          <a:xfrm>
            <a:off x="1928378" y="2731668"/>
            <a:ext cx="1425156" cy="1313973"/>
          </a:xfrm>
          <a:custGeom>
            <a:avLst/>
            <a:gdLst>
              <a:gd name="T0" fmla="*/ 0 w 565"/>
              <a:gd name="T1" fmla="*/ 310 h 523"/>
              <a:gd name="T2" fmla="*/ 218 w 565"/>
              <a:gd name="T3" fmla="*/ 523 h 523"/>
              <a:gd name="T4" fmla="*/ 381 w 565"/>
              <a:gd name="T5" fmla="*/ 495 h 523"/>
              <a:gd name="T6" fmla="*/ 344 w 565"/>
              <a:gd name="T7" fmla="*/ 231 h 523"/>
              <a:gd name="T8" fmla="*/ 335 w 565"/>
              <a:gd name="T9" fmla="*/ 486 h 523"/>
              <a:gd name="T10" fmla="*/ 222 w 565"/>
              <a:gd name="T11" fmla="*/ 438 h 523"/>
              <a:gd name="T12" fmla="*/ 191 w 565"/>
              <a:gd name="T13" fmla="*/ 305 h 523"/>
              <a:gd name="T14" fmla="*/ 39 w 565"/>
              <a:gd name="T15" fmla="*/ 301 h 523"/>
              <a:gd name="T16" fmla="*/ 43 w 565"/>
              <a:gd name="T17" fmla="*/ 96 h 523"/>
              <a:gd name="T18" fmla="*/ 222 w 565"/>
              <a:gd name="T19" fmla="*/ 55 h 523"/>
              <a:gd name="T20" fmla="*/ 0 w 565"/>
              <a:gd name="T21" fmla="*/ 92 h 523"/>
              <a:gd name="T22" fmla="*/ 318 w 565"/>
              <a:gd name="T23" fmla="*/ 108 h 523"/>
              <a:gd name="T24" fmla="*/ 298 w 565"/>
              <a:gd name="T25" fmla="*/ 86 h 523"/>
              <a:gd name="T26" fmla="*/ 314 w 565"/>
              <a:gd name="T27" fmla="*/ 73 h 523"/>
              <a:gd name="T28" fmla="*/ 353 w 565"/>
              <a:gd name="T29" fmla="*/ 73 h 523"/>
              <a:gd name="T30" fmla="*/ 368 w 565"/>
              <a:gd name="T31" fmla="*/ 86 h 523"/>
              <a:gd name="T32" fmla="*/ 349 w 565"/>
              <a:gd name="T33" fmla="*/ 108 h 523"/>
              <a:gd name="T34" fmla="*/ 368 w 565"/>
              <a:gd name="T35" fmla="*/ 130 h 523"/>
              <a:gd name="T36" fmla="*/ 353 w 565"/>
              <a:gd name="T37" fmla="*/ 143 h 523"/>
              <a:gd name="T38" fmla="*/ 314 w 565"/>
              <a:gd name="T39" fmla="*/ 143 h 523"/>
              <a:gd name="T40" fmla="*/ 298 w 565"/>
              <a:gd name="T41" fmla="*/ 130 h 523"/>
              <a:gd name="T42" fmla="*/ 461 w 565"/>
              <a:gd name="T43" fmla="*/ 196 h 523"/>
              <a:gd name="T44" fmla="*/ 558 w 565"/>
              <a:gd name="T45" fmla="*/ 321 h 523"/>
              <a:gd name="T46" fmla="*/ 518 w 565"/>
              <a:gd name="T47" fmla="*/ 332 h 523"/>
              <a:gd name="T48" fmla="*/ 461 w 565"/>
              <a:gd name="T49" fmla="*/ 196 h 523"/>
              <a:gd name="T50" fmla="*/ 403 w 565"/>
              <a:gd name="T51" fmla="*/ 38 h 523"/>
              <a:gd name="T52" fmla="*/ 445 w 565"/>
              <a:gd name="T53" fmla="*/ 196 h 523"/>
              <a:gd name="T54" fmla="*/ 426 w 565"/>
              <a:gd name="T55" fmla="*/ 220 h 523"/>
              <a:gd name="T56" fmla="*/ 390 w 565"/>
              <a:gd name="T57" fmla="*/ 189 h 523"/>
              <a:gd name="T58" fmla="*/ 264 w 565"/>
              <a:gd name="T59" fmla="*/ 38 h 523"/>
              <a:gd name="T60" fmla="*/ 380 w 565"/>
              <a:gd name="T61" fmla="*/ 62 h 523"/>
              <a:gd name="T62" fmla="*/ 287 w 565"/>
              <a:gd name="T63" fmla="*/ 155 h 523"/>
              <a:gd name="T64" fmla="*/ 181 w 565"/>
              <a:gd name="T65" fmla="*/ 455 h 523"/>
              <a:gd name="T66" fmla="*/ 70 w 565"/>
              <a:gd name="T67" fmla="*/ 342 h 523"/>
              <a:gd name="T68" fmla="*/ 181 w 565"/>
              <a:gd name="T69" fmla="*/ 455 h 523"/>
              <a:gd name="T70" fmla="*/ 65 w 565"/>
              <a:gd name="T71" fmla="*/ 148 h 523"/>
              <a:gd name="T72" fmla="*/ 222 w 565"/>
              <a:gd name="T73" fmla="*/ 157 h 523"/>
              <a:gd name="T74" fmla="*/ 141 w 565"/>
              <a:gd name="T75" fmla="*/ 127 h 523"/>
              <a:gd name="T76" fmla="*/ 65 w 565"/>
              <a:gd name="T77" fmla="*/ 240 h 523"/>
              <a:gd name="T78" fmla="*/ 72 w 565"/>
              <a:gd name="T79" fmla="*/ 266 h 523"/>
              <a:gd name="T80" fmla="*/ 224 w 565"/>
              <a:gd name="T81" fmla="*/ 238 h 523"/>
              <a:gd name="T82" fmla="*/ 65 w 565"/>
              <a:gd name="T83" fmla="*/ 240 h 523"/>
              <a:gd name="T84" fmla="*/ 65 w 565"/>
              <a:gd name="T85" fmla="*/ 203 h 523"/>
              <a:gd name="T86" fmla="*/ 224 w 565"/>
              <a:gd name="T87" fmla="*/ 212 h 523"/>
              <a:gd name="T88" fmla="*/ 233 w 565"/>
              <a:gd name="T89" fmla="*/ 196 h 523"/>
              <a:gd name="T90" fmla="*/ 139 w 565"/>
              <a:gd name="T91" fmla="*/ 183 h 523"/>
              <a:gd name="T92" fmla="*/ 65 w 565"/>
              <a:gd name="T93" fmla="*/ 19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65" h="523">
                <a:moveTo>
                  <a:pt x="0" y="92"/>
                </a:moveTo>
                <a:cubicBezTo>
                  <a:pt x="0" y="164"/>
                  <a:pt x="0" y="237"/>
                  <a:pt x="0" y="310"/>
                </a:cubicBezTo>
                <a:cubicBezTo>
                  <a:pt x="0" y="315"/>
                  <a:pt x="95" y="406"/>
                  <a:pt x="107" y="418"/>
                </a:cubicBezTo>
                <a:cubicBezTo>
                  <a:pt x="119" y="430"/>
                  <a:pt x="210" y="523"/>
                  <a:pt x="218" y="523"/>
                </a:cubicBezTo>
                <a:cubicBezTo>
                  <a:pt x="261" y="523"/>
                  <a:pt x="305" y="523"/>
                  <a:pt x="348" y="523"/>
                </a:cubicBezTo>
                <a:cubicBezTo>
                  <a:pt x="367" y="523"/>
                  <a:pt x="373" y="506"/>
                  <a:pt x="381" y="495"/>
                </a:cubicBezTo>
                <a:cubicBezTo>
                  <a:pt x="381" y="405"/>
                  <a:pt x="381" y="315"/>
                  <a:pt x="381" y="225"/>
                </a:cubicBezTo>
                <a:cubicBezTo>
                  <a:pt x="373" y="228"/>
                  <a:pt x="349" y="218"/>
                  <a:pt x="344" y="231"/>
                </a:cubicBezTo>
                <a:cubicBezTo>
                  <a:pt x="341" y="237"/>
                  <a:pt x="344" y="339"/>
                  <a:pt x="344" y="360"/>
                </a:cubicBezTo>
                <a:cubicBezTo>
                  <a:pt x="344" y="380"/>
                  <a:pt x="350" y="486"/>
                  <a:pt x="335" y="486"/>
                </a:cubicBezTo>
                <a:cubicBezTo>
                  <a:pt x="299" y="486"/>
                  <a:pt x="264" y="486"/>
                  <a:pt x="228" y="486"/>
                </a:cubicBezTo>
                <a:cubicBezTo>
                  <a:pt x="217" y="486"/>
                  <a:pt x="222" y="450"/>
                  <a:pt x="222" y="438"/>
                </a:cubicBezTo>
                <a:cubicBezTo>
                  <a:pt x="222" y="420"/>
                  <a:pt x="222" y="402"/>
                  <a:pt x="222" y="384"/>
                </a:cubicBezTo>
                <a:cubicBezTo>
                  <a:pt x="222" y="334"/>
                  <a:pt x="222" y="326"/>
                  <a:pt x="191" y="305"/>
                </a:cubicBezTo>
                <a:cubicBezTo>
                  <a:pt x="177" y="305"/>
                  <a:pt x="178" y="301"/>
                  <a:pt x="165" y="301"/>
                </a:cubicBezTo>
                <a:cubicBezTo>
                  <a:pt x="123" y="301"/>
                  <a:pt x="81" y="301"/>
                  <a:pt x="39" y="301"/>
                </a:cubicBezTo>
                <a:cubicBezTo>
                  <a:pt x="39" y="235"/>
                  <a:pt x="39" y="170"/>
                  <a:pt x="39" y="105"/>
                </a:cubicBezTo>
                <a:cubicBezTo>
                  <a:pt x="39" y="100"/>
                  <a:pt x="41" y="100"/>
                  <a:pt x="43" y="96"/>
                </a:cubicBezTo>
                <a:cubicBezTo>
                  <a:pt x="91" y="96"/>
                  <a:pt x="139" y="96"/>
                  <a:pt x="187" y="96"/>
                </a:cubicBezTo>
                <a:cubicBezTo>
                  <a:pt x="197" y="90"/>
                  <a:pt x="222" y="68"/>
                  <a:pt x="222" y="55"/>
                </a:cubicBezTo>
                <a:cubicBezTo>
                  <a:pt x="162" y="55"/>
                  <a:pt x="101" y="55"/>
                  <a:pt x="41" y="55"/>
                </a:cubicBezTo>
                <a:cubicBezTo>
                  <a:pt x="25" y="55"/>
                  <a:pt x="0" y="78"/>
                  <a:pt x="0" y="92"/>
                </a:cubicBezTo>
                <a:close/>
                <a:moveTo>
                  <a:pt x="298" y="128"/>
                </a:moveTo>
                <a:lnTo>
                  <a:pt x="318" y="108"/>
                </a:lnTo>
                <a:lnTo>
                  <a:pt x="298" y="89"/>
                </a:lnTo>
                <a:cubicBezTo>
                  <a:pt x="298" y="88"/>
                  <a:pt x="298" y="87"/>
                  <a:pt x="298" y="86"/>
                </a:cubicBezTo>
                <a:lnTo>
                  <a:pt x="311" y="73"/>
                </a:lnTo>
                <a:cubicBezTo>
                  <a:pt x="312" y="72"/>
                  <a:pt x="313" y="72"/>
                  <a:pt x="314" y="73"/>
                </a:cubicBezTo>
                <a:lnTo>
                  <a:pt x="333" y="93"/>
                </a:lnTo>
                <a:lnTo>
                  <a:pt x="353" y="73"/>
                </a:lnTo>
                <a:cubicBezTo>
                  <a:pt x="354" y="72"/>
                  <a:pt x="355" y="72"/>
                  <a:pt x="356" y="73"/>
                </a:cubicBezTo>
                <a:lnTo>
                  <a:pt x="368" y="86"/>
                </a:lnTo>
                <a:cubicBezTo>
                  <a:pt x="369" y="87"/>
                  <a:pt x="369" y="88"/>
                  <a:pt x="368" y="89"/>
                </a:cubicBezTo>
                <a:lnTo>
                  <a:pt x="349" y="108"/>
                </a:lnTo>
                <a:lnTo>
                  <a:pt x="368" y="128"/>
                </a:lnTo>
                <a:cubicBezTo>
                  <a:pt x="369" y="128"/>
                  <a:pt x="369" y="129"/>
                  <a:pt x="368" y="130"/>
                </a:cubicBezTo>
                <a:lnTo>
                  <a:pt x="356" y="143"/>
                </a:lnTo>
                <a:cubicBezTo>
                  <a:pt x="355" y="144"/>
                  <a:pt x="354" y="144"/>
                  <a:pt x="353" y="143"/>
                </a:cubicBezTo>
                <a:lnTo>
                  <a:pt x="333" y="124"/>
                </a:lnTo>
                <a:lnTo>
                  <a:pt x="314" y="143"/>
                </a:lnTo>
                <a:cubicBezTo>
                  <a:pt x="313" y="144"/>
                  <a:pt x="312" y="144"/>
                  <a:pt x="311" y="143"/>
                </a:cubicBezTo>
                <a:lnTo>
                  <a:pt x="298" y="130"/>
                </a:lnTo>
                <a:cubicBezTo>
                  <a:pt x="298" y="129"/>
                  <a:pt x="298" y="128"/>
                  <a:pt x="298" y="128"/>
                </a:cubicBezTo>
                <a:close/>
                <a:moveTo>
                  <a:pt x="461" y="196"/>
                </a:moveTo>
                <a:lnTo>
                  <a:pt x="558" y="293"/>
                </a:lnTo>
                <a:cubicBezTo>
                  <a:pt x="565" y="301"/>
                  <a:pt x="565" y="313"/>
                  <a:pt x="558" y="321"/>
                </a:cubicBezTo>
                <a:lnTo>
                  <a:pt x="546" y="332"/>
                </a:lnTo>
                <a:cubicBezTo>
                  <a:pt x="539" y="340"/>
                  <a:pt x="526" y="340"/>
                  <a:pt x="518" y="332"/>
                </a:cubicBezTo>
                <a:lnTo>
                  <a:pt x="422" y="236"/>
                </a:lnTo>
                <a:lnTo>
                  <a:pt x="461" y="196"/>
                </a:lnTo>
                <a:close/>
                <a:moveTo>
                  <a:pt x="264" y="38"/>
                </a:moveTo>
                <a:cubicBezTo>
                  <a:pt x="302" y="0"/>
                  <a:pt x="365" y="0"/>
                  <a:pt x="403" y="38"/>
                </a:cubicBezTo>
                <a:cubicBezTo>
                  <a:pt x="437" y="73"/>
                  <a:pt x="441" y="126"/>
                  <a:pt x="414" y="165"/>
                </a:cubicBezTo>
                <a:lnTo>
                  <a:pt x="445" y="196"/>
                </a:lnTo>
                <a:cubicBezTo>
                  <a:pt x="447" y="197"/>
                  <a:pt x="447" y="199"/>
                  <a:pt x="445" y="201"/>
                </a:cubicBezTo>
                <a:lnTo>
                  <a:pt x="426" y="220"/>
                </a:lnTo>
                <a:cubicBezTo>
                  <a:pt x="425" y="221"/>
                  <a:pt x="423" y="221"/>
                  <a:pt x="421" y="220"/>
                </a:cubicBezTo>
                <a:lnTo>
                  <a:pt x="390" y="189"/>
                </a:lnTo>
                <a:cubicBezTo>
                  <a:pt x="352" y="216"/>
                  <a:pt x="298" y="212"/>
                  <a:pt x="264" y="178"/>
                </a:cubicBezTo>
                <a:cubicBezTo>
                  <a:pt x="225" y="139"/>
                  <a:pt x="225" y="77"/>
                  <a:pt x="264" y="38"/>
                </a:cubicBezTo>
                <a:close/>
                <a:moveTo>
                  <a:pt x="287" y="62"/>
                </a:moveTo>
                <a:cubicBezTo>
                  <a:pt x="313" y="36"/>
                  <a:pt x="354" y="36"/>
                  <a:pt x="380" y="62"/>
                </a:cubicBezTo>
                <a:cubicBezTo>
                  <a:pt x="406" y="87"/>
                  <a:pt x="406" y="129"/>
                  <a:pt x="380" y="155"/>
                </a:cubicBezTo>
                <a:cubicBezTo>
                  <a:pt x="354" y="180"/>
                  <a:pt x="313" y="180"/>
                  <a:pt x="287" y="155"/>
                </a:cubicBezTo>
                <a:cubicBezTo>
                  <a:pt x="261" y="129"/>
                  <a:pt x="261" y="87"/>
                  <a:pt x="287" y="62"/>
                </a:cubicBezTo>
                <a:close/>
                <a:moveTo>
                  <a:pt x="181" y="455"/>
                </a:moveTo>
                <a:cubicBezTo>
                  <a:pt x="180" y="418"/>
                  <a:pt x="179" y="380"/>
                  <a:pt x="178" y="342"/>
                </a:cubicBezTo>
                <a:cubicBezTo>
                  <a:pt x="142" y="342"/>
                  <a:pt x="106" y="342"/>
                  <a:pt x="70" y="342"/>
                </a:cubicBezTo>
                <a:cubicBezTo>
                  <a:pt x="69" y="343"/>
                  <a:pt x="68" y="343"/>
                  <a:pt x="68" y="344"/>
                </a:cubicBezTo>
                <a:cubicBezTo>
                  <a:pt x="105" y="381"/>
                  <a:pt x="143" y="418"/>
                  <a:pt x="181" y="455"/>
                </a:cubicBezTo>
                <a:close/>
                <a:moveTo>
                  <a:pt x="65" y="133"/>
                </a:moveTo>
                <a:cubicBezTo>
                  <a:pt x="65" y="138"/>
                  <a:pt x="65" y="143"/>
                  <a:pt x="65" y="148"/>
                </a:cubicBezTo>
                <a:cubicBezTo>
                  <a:pt x="65" y="153"/>
                  <a:pt x="69" y="157"/>
                  <a:pt x="74" y="157"/>
                </a:cubicBezTo>
                <a:cubicBezTo>
                  <a:pt x="123" y="157"/>
                  <a:pt x="173" y="157"/>
                  <a:pt x="222" y="157"/>
                </a:cubicBezTo>
                <a:cubicBezTo>
                  <a:pt x="236" y="157"/>
                  <a:pt x="232" y="135"/>
                  <a:pt x="228" y="127"/>
                </a:cubicBezTo>
                <a:cubicBezTo>
                  <a:pt x="199" y="127"/>
                  <a:pt x="170" y="127"/>
                  <a:pt x="141" y="127"/>
                </a:cubicBezTo>
                <a:cubicBezTo>
                  <a:pt x="123" y="127"/>
                  <a:pt x="65" y="122"/>
                  <a:pt x="65" y="133"/>
                </a:cubicBezTo>
                <a:close/>
                <a:moveTo>
                  <a:pt x="65" y="240"/>
                </a:moveTo>
                <a:cubicBezTo>
                  <a:pt x="65" y="246"/>
                  <a:pt x="65" y="253"/>
                  <a:pt x="65" y="259"/>
                </a:cubicBezTo>
                <a:cubicBezTo>
                  <a:pt x="65" y="264"/>
                  <a:pt x="67" y="266"/>
                  <a:pt x="72" y="266"/>
                </a:cubicBezTo>
                <a:cubicBezTo>
                  <a:pt x="125" y="266"/>
                  <a:pt x="178" y="266"/>
                  <a:pt x="231" y="266"/>
                </a:cubicBezTo>
                <a:cubicBezTo>
                  <a:pt x="232" y="260"/>
                  <a:pt x="236" y="238"/>
                  <a:pt x="224" y="238"/>
                </a:cubicBezTo>
                <a:cubicBezTo>
                  <a:pt x="175" y="238"/>
                  <a:pt x="125" y="238"/>
                  <a:pt x="76" y="238"/>
                </a:cubicBezTo>
                <a:cubicBezTo>
                  <a:pt x="73" y="238"/>
                  <a:pt x="68" y="239"/>
                  <a:pt x="65" y="240"/>
                </a:cubicBezTo>
                <a:close/>
                <a:moveTo>
                  <a:pt x="65" y="194"/>
                </a:moveTo>
                <a:cubicBezTo>
                  <a:pt x="65" y="197"/>
                  <a:pt x="65" y="200"/>
                  <a:pt x="65" y="203"/>
                </a:cubicBezTo>
                <a:cubicBezTo>
                  <a:pt x="65" y="208"/>
                  <a:pt x="67" y="208"/>
                  <a:pt x="70" y="211"/>
                </a:cubicBezTo>
                <a:cubicBezTo>
                  <a:pt x="121" y="211"/>
                  <a:pt x="173" y="211"/>
                  <a:pt x="224" y="212"/>
                </a:cubicBezTo>
                <a:cubicBezTo>
                  <a:pt x="227" y="210"/>
                  <a:pt x="230" y="209"/>
                  <a:pt x="233" y="207"/>
                </a:cubicBezTo>
                <a:cubicBezTo>
                  <a:pt x="233" y="203"/>
                  <a:pt x="233" y="200"/>
                  <a:pt x="233" y="196"/>
                </a:cubicBezTo>
                <a:cubicBezTo>
                  <a:pt x="233" y="190"/>
                  <a:pt x="231" y="187"/>
                  <a:pt x="228" y="183"/>
                </a:cubicBezTo>
                <a:cubicBezTo>
                  <a:pt x="199" y="183"/>
                  <a:pt x="169" y="183"/>
                  <a:pt x="139" y="183"/>
                </a:cubicBezTo>
                <a:cubicBezTo>
                  <a:pt x="125" y="183"/>
                  <a:pt x="110" y="183"/>
                  <a:pt x="96" y="183"/>
                </a:cubicBezTo>
                <a:cubicBezTo>
                  <a:pt x="77" y="183"/>
                  <a:pt x="65" y="177"/>
                  <a:pt x="65" y="194"/>
                </a:cubicBez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24292E"/>
              </a:solidFill>
              <a:effectLst/>
              <a:uLnTx/>
              <a:uFillTx/>
              <a:latin typeface="Arial" panose="020B0604020202020204" pitchFamily="34" charset="0"/>
              <a:ea typeface="宋体" panose="02010600030101010101" pitchFamily="2" charset="-122"/>
              <a:cs typeface="+mn-cs"/>
            </a:endParaRPr>
          </a:p>
        </p:txBody>
      </p:sp>
      <p:sp>
        <p:nvSpPr>
          <p:cNvPr id="22" name="TextBox 12"/>
          <p:cNvSpPr txBox="1"/>
          <p:nvPr/>
        </p:nvSpPr>
        <p:spPr>
          <a:xfrm>
            <a:off x="3731523" y="2321004"/>
            <a:ext cx="7997500" cy="1106805"/>
          </a:xfrm>
          <a:prstGeom prst="rect">
            <a:avLst/>
          </a:prstGeom>
          <a:noFill/>
        </p:spPr>
        <p:txBody>
          <a:bodyPr wrap="square" rtlCol="0">
            <a:spAutoFit/>
          </a:bodyPr>
          <a:lstStyle>
            <a:defPPr>
              <a:defRPr lang="zh-CN"/>
            </a:defPPr>
            <a:lvl1pPr algn="ctr">
              <a:defRPr sz="5400" b="1">
                <a:latin typeface="微软雅黑" panose="020B0503020204020204" pitchFamily="34" charset="-122"/>
                <a:ea typeface="微软雅黑" panose="020B0503020204020204" pitchFamily="34" charset="-122"/>
              </a:defRPr>
            </a:lvl1pPr>
          </a:lstStyle>
          <a:p>
            <a:pPr algn="l"/>
            <a:r>
              <a:rPr lang="zh-CN" altLang="en-US" sz="6600" dirty="0">
                <a:solidFill>
                  <a:schemeClr val="bg1"/>
                </a:solidFill>
                <a:latin typeface="+mj-ea"/>
              </a:rPr>
              <a:t>啦啦操发展的经验</a:t>
            </a:r>
            <a:endParaRPr lang="zh-CN" altLang="en-US" sz="6600" dirty="0">
              <a:solidFill>
                <a:schemeClr val="bg1"/>
              </a:solidFill>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4274491" y="299140"/>
            <a:ext cx="3649369" cy="430530"/>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pPr algn="ctr"/>
            <a:r>
              <a:rPr lang="zh-CN" altLang="zh-CN" dirty="0"/>
              <a:t>经验总结</a:t>
            </a:r>
            <a:endParaRPr lang="zh-CN" altLang="zh-CN" dirty="0"/>
          </a:p>
        </p:txBody>
      </p:sp>
      <p:cxnSp>
        <p:nvCxnSpPr>
          <p:cNvPr id="3" name="直接连接符 2"/>
          <p:cNvCxnSpPr/>
          <p:nvPr/>
        </p:nvCxnSpPr>
        <p:spPr bwMode="auto">
          <a:xfrm>
            <a:off x="590563" y="76470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Oval 17"/>
          <p:cNvSpPr>
            <a:spLocks noChangeArrowheads="1"/>
          </p:cNvSpPr>
          <p:nvPr/>
        </p:nvSpPr>
        <p:spPr bwMode="auto">
          <a:xfrm>
            <a:off x="832605" y="1691535"/>
            <a:ext cx="680125" cy="678007"/>
          </a:xfrm>
          <a:prstGeom prst="ellipse">
            <a:avLst/>
          </a:prstGeom>
          <a:solidFill>
            <a:schemeClr val="tx2"/>
          </a:solidFill>
          <a:ln>
            <a:noFill/>
          </a:ln>
        </p:spPr>
        <p:txBody>
          <a:bodyPr vert="horz" wrap="square" lIns="91440" tIns="45720" rIns="91440" bIns="45720" numCol="1" anchor="t" anchorCtr="0" compatLnSpc="1"/>
          <a:lstStyle/>
          <a:p>
            <a:pPr algn="ctr"/>
            <a:r>
              <a:rPr lang="en-US" altLang="zh-CN" sz="2800" dirty="0">
                <a:solidFill>
                  <a:schemeClr val="accent2"/>
                </a:solidFill>
                <a:latin typeface="Lifeline JL" panose="00000400000000000000" pitchFamily="2" charset="0"/>
                <a:ea typeface="+mj-ea"/>
              </a:rPr>
              <a:t>1</a:t>
            </a:r>
            <a:endParaRPr lang="zh-CN" altLang="en-US" sz="2800" dirty="0">
              <a:solidFill>
                <a:schemeClr val="accent2"/>
              </a:solidFill>
              <a:latin typeface="Lifeline JL" panose="00000400000000000000" pitchFamily="2" charset="0"/>
              <a:ea typeface="+mj-ea"/>
            </a:endParaRPr>
          </a:p>
        </p:txBody>
      </p:sp>
      <p:sp>
        <p:nvSpPr>
          <p:cNvPr id="21" name="Oval 17"/>
          <p:cNvSpPr>
            <a:spLocks noChangeArrowheads="1"/>
          </p:cNvSpPr>
          <p:nvPr/>
        </p:nvSpPr>
        <p:spPr bwMode="auto">
          <a:xfrm>
            <a:off x="832605" y="3243943"/>
            <a:ext cx="680125" cy="678007"/>
          </a:xfrm>
          <a:prstGeom prst="ellipse">
            <a:avLst/>
          </a:prstGeom>
          <a:solidFill>
            <a:schemeClr val="tx2"/>
          </a:solidFill>
          <a:ln>
            <a:noFill/>
          </a:ln>
        </p:spPr>
        <p:txBody>
          <a:bodyPr vert="horz" wrap="square" lIns="91440" tIns="45720" rIns="91440" bIns="45720" numCol="1" anchor="t" anchorCtr="0" compatLnSpc="1"/>
          <a:lstStyle/>
          <a:p>
            <a:pPr algn="ctr"/>
            <a:r>
              <a:rPr lang="en-US" altLang="zh-CN" sz="2800" dirty="0">
                <a:solidFill>
                  <a:schemeClr val="accent2"/>
                </a:solidFill>
                <a:latin typeface="Lifeline JL" panose="00000400000000000000" pitchFamily="2" charset="0"/>
                <a:ea typeface="+mj-ea"/>
              </a:rPr>
              <a:t>2</a:t>
            </a:r>
            <a:endParaRPr lang="zh-CN" altLang="en-US" sz="2800" dirty="0">
              <a:solidFill>
                <a:schemeClr val="accent2"/>
              </a:solidFill>
              <a:latin typeface="Lifeline JL" panose="00000400000000000000" pitchFamily="2" charset="0"/>
              <a:ea typeface="+mj-ea"/>
            </a:endParaRPr>
          </a:p>
        </p:txBody>
      </p:sp>
      <p:sp>
        <p:nvSpPr>
          <p:cNvPr id="22" name="Oval 17"/>
          <p:cNvSpPr>
            <a:spLocks noChangeArrowheads="1"/>
          </p:cNvSpPr>
          <p:nvPr/>
        </p:nvSpPr>
        <p:spPr bwMode="auto">
          <a:xfrm>
            <a:off x="832605" y="4803424"/>
            <a:ext cx="680125" cy="678007"/>
          </a:xfrm>
          <a:prstGeom prst="ellipse">
            <a:avLst/>
          </a:prstGeom>
          <a:solidFill>
            <a:schemeClr val="tx2"/>
          </a:solidFill>
          <a:ln>
            <a:noFill/>
          </a:ln>
        </p:spPr>
        <p:txBody>
          <a:bodyPr vert="horz" wrap="square" lIns="91440" tIns="45720" rIns="91440" bIns="45720" numCol="1" anchor="t" anchorCtr="0" compatLnSpc="1"/>
          <a:lstStyle/>
          <a:p>
            <a:pPr algn="ctr"/>
            <a:r>
              <a:rPr lang="en-US" altLang="zh-CN" sz="2800" dirty="0">
                <a:solidFill>
                  <a:schemeClr val="accent2"/>
                </a:solidFill>
                <a:latin typeface="Lifeline JL" panose="00000400000000000000" pitchFamily="2" charset="0"/>
                <a:ea typeface="+mj-ea"/>
              </a:rPr>
              <a:t>3</a:t>
            </a:r>
            <a:endParaRPr lang="zh-CN" altLang="en-US" sz="2800" dirty="0">
              <a:solidFill>
                <a:schemeClr val="accent2"/>
              </a:solidFill>
              <a:latin typeface="Lifeline JL" panose="00000400000000000000" pitchFamily="2" charset="0"/>
              <a:ea typeface="+mj-ea"/>
            </a:endParaRPr>
          </a:p>
        </p:txBody>
      </p:sp>
      <p:sp>
        <p:nvSpPr>
          <p:cNvPr id="23" name="矩形 22"/>
          <p:cNvSpPr/>
          <p:nvPr/>
        </p:nvSpPr>
        <p:spPr>
          <a:xfrm>
            <a:off x="1633855" y="1691640"/>
            <a:ext cx="3067050" cy="7067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sz="2000" dirty="0">
                <a:latin typeface="+mn-ea"/>
                <a:ea typeface="+mn-ea"/>
                <a:sym typeface="Arial" panose="020B0604020202020204" pitchFamily="34" charset="0"/>
              </a:rPr>
              <a:t>领导和同事的支持是项目顺利开展的保证；</a:t>
            </a:r>
            <a:endParaRPr sz="2000" dirty="0">
              <a:latin typeface="+mn-ea"/>
              <a:ea typeface="+mn-ea"/>
              <a:sym typeface="Arial" panose="020B0604020202020204" pitchFamily="34" charset="0"/>
            </a:endParaRPr>
          </a:p>
        </p:txBody>
      </p:sp>
      <p:sp>
        <p:nvSpPr>
          <p:cNvPr id="24" name="矩形 23"/>
          <p:cNvSpPr/>
          <p:nvPr/>
        </p:nvSpPr>
        <p:spPr>
          <a:xfrm>
            <a:off x="1633855" y="3180080"/>
            <a:ext cx="2470150" cy="7067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2000" dirty="0">
                <a:latin typeface="+mn-ea"/>
                <a:ea typeface="+mn-ea"/>
                <a:sym typeface="Arial" panose="020B0604020202020204" pitchFamily="34" charset="0"/>
              </a:rPr>
              <a:t>合理规划、统筹安排是项目实施的前提；</a:t>
            </a:r>
            <a:endParaRPr lang="zh-CN" altLang="en-US" sz="2000" dirty="0">
              <a:latin typeface="+mn-ea"/>
              <a:ea typeface="+mn-ea"/>
              <a:sym typeface="Arial" panose="020B0604020202020204" pitchFamily="34" charset="0"/>
            </a:endParaRPr>
          </a:p>
        </p:txBody>
      </p:sp>
      <p:sp>
        <p:nvSpPr>
          <p:cNvPr id="25" name="矩形 24"/>
          <p:cNvSpPr/>
          <p:nvPr/>
        </p:nvSpPr>
        <p:spPr>
          <a:xfrm>
            <a:off x="1512570" y="4949825"/>
            <a:ext cx="3244850" cy="7067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2000" dirty="0">
                <a:latin typeface="+mn-ea"/>
                <a:ea typeface="+mn-ea"/>
                <a:sym typeface="Arial" panose="020B0604020202020204" pitchFamily="34" charset="0"/>
              </a:rPr>
              <a:t>科学管理、有效监督是项目阶段目标达成的基础；</a:t>
            </a:r>
            <a:endParaRPr lang="zh-CN" altLang="en-US" sz="2000" dirty="0">
              <a:latin typeface="+mn-ea"/>
              <a:ea typeface="+mn-ea"/>
              <a:sym typeface="Arial" panose="020B0604020202020204" pitchFamily="34" charset="0"/>
            </a:endParaRPr>
          </a:p>
        </p:txBody>
      </p:sp>
      <p:pic>
        <p:nvPicPr>
          <p:cNvPr id="2" name="图片 1"/>
          <p:cNvPicPr>
            <a:picLocks noChangeAspect="1"/>
          </p:cNvPicPr>
          <p:nvPr/>
        </p:nvPicPr>
        <p:blipFill>
          <a:blip r:embed="rId1"/>
          <a:srcRect l="4114" t="25779" r="6158" b="9389"/>
          <a:stretch>
            <a:fillRect/>
          </a:stretch>
        </p:blipFill>
        <p:spPr>
          <a:xfrm>
            <a:off x="5121275" y="1184910"/>
            <a:ext cx="6604635" cy="44056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advTm="5769">
        <p14:switch dir="r"/>
      </p:transition>
    </mc:Choice>
    <mc:Fallback>
      <p:transition spd="slow" advTm="5769">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4274491" y="299140"/>
            <a:ext cx="3649369" cy="430530"/>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pPr algn="ctr"/>
            <a:r>
              <a:rPr lang="zh-CN" altLang="zh-CN" dirty="0"/>
              <a:t>经验总结</a:t>
            </a:r>
            <a:endParaRPr lang="zh-CN" altLang="zh-CN" dirty="0"/>
          </a:p>
        </p:txBody>
      </p:sp>
      <p:cxnSp>
        <p:nvCxnSpPr>
          <p:cNvPr id="3" name="直接连接符 2"/>
          <p:cNvCxnSpPr/>
          <p:nvPr/>
        </p:nvCxnSpPr>
        <p:spPr bwMode="auto">
          <a:xfrm>
            <a:off x="590563" y="764704"/>
            <a:ext cx="11017224" cy="0"/>
          </a:xfrm>
          <a:prstGeom prst="line">
            <a:avLst/>
          </a:prstGeom>
          <a:solidFill>
            <a:schemeClr val="accent1"/>
          </a:solidFill>
          <a:ln w="9525" cap="flat" cmpd="sng" algn="ctr">
            <a:solidFill>
              <a:schemeClr val="bg1">
                <a:lumMod val="65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0" name="Oval 17"/>
          <p:cNvSpPr>
            <a:spLocks noChangeArrowheads="1"/>
          </p:cNvSpPr>
          <p:nvPr/>
        </p:nvSpPr>
        <p:spPr bwMode="auto">
          <a:xfrm>
            <a:off x="832605" y="1691535"/>
            <a:ext cx="680125" cy="678007"/>
          </a:xfrm>
          <a:prstGeom prst="ellipse">
            <a:avLst/>
          </a:prstGeom>
          <a:solidFill>
            <a:schemeClr val="tx2"/>
          </a:solidFill>
          <a:ln>
            <a:noFill/>
          </a:ln>
        </p:spPr>
        <p:txBody>
          <a:bodyPr vert="horz" wrap="square" lIns="91440" tIns="45720" rIns="91440" bIns="45720" numCol="1" anchor="t" anchorCtr="0" compatLnSpc="1"/>
          <a:lstStyle/>
          <a:p>
            <a:pPr algn="ctr"/>
            <a:r>
              <a:rPr lang="en-US" altLang="zh-CN" sz="2800" dirty="0">
                <a:solidFill>
                  <a:schemeClr val="accent2"/>
                </a:solidFill>
                <a:latin typeface="Lifeline JL" panose="00000400000000000000" pitchFamily="2" charset="0"/>
                <a:ea typeface="+mj-ea"/>
              </a:rPr>
              <a:t>4</a:t>
            </a:r>
            <a:endParaRPr lang="en-US" altLang="zh-CN" sz="2800" dirty="0">
              <a:solidFill>
                <a:schemeClr val="accent2"/>
              </a:solidFill>
              <a:latin typeface="Lifeline JL" panose="00000400000000000000" pitchFamily="2" charset="0"/>
              <a:ea typeface="+mj-ea"/>
            </a:endParaRPr>
          </a:p>
        </p:txBody>
      </p:sp>
      <p:sp>
        <p:nvSpPr>
          <p:cNvPr id="21" name="Oval 17"/>
          <p:cNvSpPr>
            <a:spLocks noChangeArrowheads="1"/>
          </p:cNvSpPr>
          <p:nvPr/>
        </p:nvSpPr>
        <p:spPr bwMode="auto">
          <a:xfrm>
            <a:off x="832605" y="3243943"/>
            <a:ext cx="680125" cy="678007"/>
          </a:xfrm>
          <a:prstGeom prst="ellipse">
            <a:avLst/>
          </a:prstGeom>
          <a:solidFill>
            <a:schemeClr val="tx2"/>
          </a:solidFill>
          <a:ln>
            <a:noFill/>
          </a:ln>
        </p:spPr>
        <p:txBody>
          <a:bodyPr vert="horz" wrap="square" lIns="91440" tIns="45720" rIns="91440" bIns="45720" numCol="1" anchor="t" anchorCtr="0" compatLnSpc="1"/>
          <a:lstStyle/>
          <a:p>
            <a:pPr algn="ctr"/>
            <a:r>
              <a:rPr lang="en-US" altLang="zh-CN" sz="2800" dirty="0">
                <a:solidFill>
                  <a:schemeClr val="accent2"/>
                </a:solidFill>
                <a:latin typeface="Lifeline JL" panose="00000400000000000000" pitchFamily="2" charset="0"/>
                <a:ea typeface="+mj-ea"/>
              </a:rPr>
              <a:t>5</a:t>
            </a:r>
            <a:endParaRPr lang="en-US" altLang="zh-CN" sz="2800" dirty="0">
              <a:solidFill>
                <a:schemeClr val="accent2"/>
              </a:solidFill>
              <a:latin typeface="Lifeline JL" panose="00000400000000000000" pitchFamily="2" charset="0"/>
              <a:ea typeface="+mj-ea"/>
            </a:endParaRPr>
          </a:p>
        </p:txBody>
      </p:sp>
      <p:sp>
        <p:nvSpPr>
          <p:cNvPr id="22" name="Oval 17"/>
          <p:cNvSpPr>
            <a:spLocks noChangeArrowheads="1"/>
          </p:cNvSpPr>
          <p:nvPr/>
        </p:nvSpPr>
        <p:spPr bwMode="auto">
          <a:xfrm>
            <a:off x="832605" y="4803424"/>
            <a:ext cx="680125" cy="678007"/>
          </a:xfrm>
          <a:prstGeom prst="ellipse">
            <a:avLst/>
          </a:prstGeom>
          <a:solidFill>
            <a:schemeClr val="tx2"/>
          </a:solidFill>
          <a:ln>
            <a:noFill/>
          </a:ln>
        </p:spPr>
        <p:txBody>
          <a:bodyPr vert="horz" wrap="square" lIns="91440" tIns="45720" rIns="91440" bIns="45720" numCol="1" anchor="t" anchorCtr="0" compatLnSpc="1"/>
          <a:lstStyle/>
          <a:p>
            <a:pPr algn="ctr"/>
            <a:r>
              <a:rPr lang="en-US" altLang="zh-CN" sz="2800" dirty="0">
                <a:solidFill>
                  <a:schemeClr val="accent2"/>
                </a:solidFill>
                <a:latin typeface="Lifeline JL" panose="00000400000000000000" pitchFamily="2" charset="0"/>
                <a:ea typeface="+mj-ea"/>
              </a:rPr>
              <a:t>6</a:t>
            </a:r>
            <a:endParaRPr lang="en-US" altLang="zh-CN" sz="2800" dirty="0">
              <a:solidFill>
                <a:schemeClr val="accent2"/>
              </a:solidFill>
              <a:latin typeface="Lifeline JL" panose="00000400000000000000" pitchFamily="2" charset="0"/>
              <a:ea typeface="+mj-ea"/>
            </a:endParaRPr>
          </a:p>
        </p:txBody>
      </p:sp>
      <p:sp>
        <p:nvSpPr>
          <p:cNvPr id="23" name="矩形 22"/>
          <p:cNvSpPr/>
          <p:nvPr/>
        </p:nvSpPr>
        <p:spPr>
          <a:xfrm>
            <a:off x="1633855" y="1691640"/>
            <a:ext cx="3213735" cy="7067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sz="2000" dirty="0">
                <a:latin typeface="+mn-ea"/>
                <a:ea typeface="+mn-ea"/>
                <a:sym typeface="Arial" panose="020B0604020202020204" pitchFamily="34" charset="0"/>
              </a:rPr>
              <a:t>充足经费、合理运用是项目成果取得的重要因素；</a:t>
            </a:r>
            <a:endParaRPr sz="2000" dirty="0">
              <a:latin typeface="+mn-ea"/>
              <a:ea typeface="+mn-ea"/>
              <a:sym typeface="Arial" panose="020B0604020202020204" pitchFamily="34" charset="0"/>
            </a:endParaRPr>
          </a:p>
        </p:txBody>
      </p:sp>
      <p:sp>
        <p:nvSpPr>
          <p:cNvPr id="24" name="矩形 23"/>
          <p:cNvSpPr/>
          <p:nvPr/>
        </p:nvSpPr>
        <p:spPr>
          <a:xfrm>
            <a:off x="1633855" y="3180080"/>
            <a:ext cx="3123565" cy="10147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2000" dirty="0">
                <a:latin typeface="+mn-ea"/>
                <a:ea typeface="+mn-ea"/>
                <a:sym typeface="Arial" panose="020B0604020202020204" pitchFamily="34" charset="0"/>
              </a:rPr>
              <a:t>凝聚力高、业务能力强的团队是项目实施的动力源泉；</a:t>
            </a:r>
            <a:endParaRPr lang="zh-CN" altLang="en-US" sz="2000" dirty="0">
              <a:latin typeface="+mn-ea"/>
              <a:ea typeface="+mn-ea"/>
              <a:sym typeface="Arial" panose="020B0604020202020204" pitchFamily="34" charset="0"/>
            </a:endParaRPr>
          </a:p>
        </p:txBody>
      </p:sp>
      <p:sp>
        <p:nvSpPr>
          <p:cNvPr id="25" name="矩形 24"/>
          <p:cNvSpPr/>
          <p:nvPr/>
        </p:nvSpPr>
        <p:spPr>
          <a:xfrm>
            <a:off x="1512570" y="4949825"/>
            <a:ext cx="3521710" cy="10147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2000" dirty="0">
                <a:latin typeface="+mn-ea"/>
                <a:ea typeface="+mn-ea"/>
                <a:sym typeface="Arial" panose="020B0604020202020204" pitchFamily="34" charset="0"/>
              </a:rPr>
              <a:t>社会、学校、家庭的“三位一体”合作是项目提升、创新的重要途径。</a:t>
            </a:r>
            <a:endParaRPr lang="zh-CN" altLang="en-US" sz="2000" dirty="0">
              <a:latin typeface="+mn-ea"/>
              <a:ea typeface="+mn-ea"/>
              <a:sym typeface="Arial" panose="020B0604020202020204" pitchFamily="34" charset="0"/>
            </a:endParaRPr>
          </a:p>
        </p:txBody>
      </p:sp>
      <p:pic>
        <p:nvPicPr>
          <p:cNvPr id="4" name="图片 3"/>
          <p:cNvPicPr>
            <a:picLocks noChangeAspect="1"/>
          </p:cNvPicPr>
          <p:nvPr/>
        </p:nvPicPr>
        <p:blipFill>
          <a:blip r:embed="rId1"/>
          <a:srcRect t="16962" r="2195"/>
          <a:stretch>
            <a:fillRect/>
          </a:stretch>
        </p:blipFill>
        <p:spPr>
          <a:xfrm>
            <a:off x="5220970" y="1073150"/>
            <a:ext cx="6620510" cy="474472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advTm="5769">
        <p14:switch dir="r"/>
      </p:transition>
    </mc:Choice>
    <mc:Fallback>
      <p:transition spd="slow" advTm="5769">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3495387"/>
            <a:ext cx="12198350" cy="3362613"/>
          </a:xfrm>
          <a:prstGeom prst="rect">
            <a:avLst/>
          </a:prstGeom>
        </p:spPr>
      </p:pic>
      <p:sp>
        <p:nvSpPr>
          <p:cNvPr id="24" name="Rectangle 3"/>
          <p:cNvSpPr txBox="1">
            <a:spLocks noChangeArrowheads="1"/>
          </p:cNvSpPr>
          <p:nvPr/>
        </p:nvSpPr>
        <p:spPr bwMode="auto">
          <a:xfrm>
            <a:off x="770583" y="2060848"/>
            <a:ext cx="10657184" cy="118251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algn="ctr"/>
            <a:r>
              <a:rPr lang="zh-CN" altLang="en-US" sz="8800" b="1">
                <a:solidFill>
                  <a:schemeClr val="tx2"/>
                </a:solidFill>
                <a:latin typeface="微软雅黑" panose="020B0503020204020204" pitchFamily="34" charset="-122"/>
              </a:rPr>
              <a:t>感谢聆听</a:t>
            </a:r>
            <a:endParaRPr lang="zh-CN" altLang="en-US" sz="8800" b="1">
              <a:solidFill>
                <a:schemeClr val="tx2"/>
              </a:solidFill>
              <a:latin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Tm="6184">
        <p:blinds dir="vert"/>
      </p:transition>
    </mc:Choice>
    <mc:Fallback>
      <p:transition spd="slow" advTm="6184">
        <p:blinds dir="vert"/>
      </p:transition>
    </mc:Fallback>
  </mc:AlternateContent>
  <p:timing>
    <p:tnLst>
      <p:par>
        <p:cTn id="1" dur="indefinite" restart="never" nodeType="tmRoot"/>
      </p:par>
    </p:tnLst>
  </p:timing>
</p:sld>
</file>

<file path=ppt/theme/theme1.xml><?xml version="1.0" encoding="utf-8"?>
<a:theme xmlns:a="http://schemas.openxmlformats.org/drawingml/2006/main" name="2_默认设计模板">
  <a:themeElements>
    <a:clrScheme name="自定义 13">
      <a:dk1>
        <a:srgbClr val="24292E"/>
      </a:dk1>
      <a:lt1>
        <a:srgbClr val="FFFFFF"/>
      </a:lt1>
      <a:dk2>
        <a:srgbClr val="F2652E"/>
      </a:dk2>
      <a:lt2>
        <a:srgbClr val="5A585C"/>
      </a:lt2>
      <a:accent1>
        <a:srgbClr val="24292E"/>
      </a:accent1>
      <a:accent2>
        <a:srgbClr val="F3F4F6"/>
      </a:accent2>
      <a:accent3>
        <a:srgbClr val="394048"/>
      </a:accent3>
      <a:accent4>
        <a:srgbClr val="424554"/>
      </a:accent4>
      <a:accent5>
        <a:srgbClr val="F2652E"/>
      </a:accent5>
      <a:accent6>
        <a:srgbClr val="F2652E"/>
      </a:accent6>
      <a:hlink>
        <a:srgbClr val="FFFFFF"/>
      </a:hlink>
      <a:folHlink>
        <a:srgbClr val="605958"/>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2218</Words>
  <Application>WPS 演示</Application>
  <PresentationFormat>自定义</PresentationFormat>
  <Paragraphs>185</Paragraphs>
  <Slides>32</Slides>
  <Notes>30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32</vt:i4>
      </vt:variant>
    </vt:vector>
  </HeadingPairs>
  <TitlesOfParts>
    <vt:vector size="46" baseType="lpstr">
      <vt:lpstr>Arial</vt:lpstr>
      <vt:lpstr>宋体</vt:lpstr>
      <vt:lpstr>Wingdings</vt:lpstr>
      <vt:lpstr>微软雅黑</vt:lpstr>
      <vt:lpstr>仿宋_GB2312</vt:lpstr>
      <vt:lpstr>Calibri</vt:lpstr>
      <vt:lpstr>Lifeline JL</vt:lpstr>
      <vt:lpstr>Arial Unicode MS</vt:lpstr>
      <vt:lpstr>仿宋</vt:lpstr>
      <vt:lpstr>Segoe UI Light</vt:lpstr>
      <vt:lpstr>方正卡通简体</vt:lpstr>
      <vt:lpstr>华文隶书</vt:lpstr>
      <vt:lpstr>Segoe Print</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me</cp:lastModifiedBy>
  <cp:revision>1049</cp:revision>
  <dcterms:created xsi:type="dcterms:W3CDTF">2013-01-25T01:44:00Z</dcterms:created>
  <dcterms:modified xsi:type="dcterms:W3CDTF">2017-12-13T14:29:24Z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