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11.xml" ContentType="application/vnd.openxmlformats-officedocument.presentationml.notesSlide+xml"/>
  <Override PartName="/ppt/tags/tag27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28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  <p:sldMasterId id="2147483676" r:id="rId3"/>
    <p:sldMasterId id="2147483682" r:id="rId4"/>
  </p:sldMasterIdLst>
  <p:notesMasterIdLst>
    <p:notesMasterId r:id="rId24"/>
  </p:notesMasterIdLst>
  <p:sldIdLst>
    <p:sldId id="257" r:id="rId5"/>
    <p:sldId id="258" r:id="rId6"/>
    <p:sldId id="340" r:id="rId7"/>
    <p:sldId id="260" r:id="rId8"/>
    <p:sldId id="293" r:id="rId9"/>
    <p:sldId id="349" r:id="rId10"/>
    <p:sldId id="345" r:id="rId11"/>
    <p:sldId id="383" r:id="rId12"/>
    <p:sldId id="370" r:id="rId13"/>
    <p:sldId id="382" r:id="rId14"/>
    <p:sldId id="375" r:id="rId15"/>
    <p:sldId id="379" r:id="rId16"/>
    <p:sldId id="381" r:id="rId17"/>
    <p:sldId id="380" r:id="rId18"/>
    <p:sldId id="373" r:id="rId19"/>
    <p:sldId id="269" r:id="rId20"/>
    <p:sldId id="343" r:id="rId21"/>
    <p:sldId id="369" r:id="rId22"/>
    <p:sldId id="309" r:id="rId23"/>
  </p:sldIdLst>
  <p:sldSz cx="9144000" cy="5143500" type="screen16x9"/>
  <p:notesSz cx="6858000" cy="9144000"/>
  <p:embeddedFontLst>
    <p:embeddedFont>
      <p:font typeface="方正小标宋_GBK" panose="03000509000000000000" pitchFamily="65" charset="-122"/>
      <p:regular r:id="rId25"/>
    </p:embeddedFont>
    <p:embeddedFont>
      <p:font typeface="楷体" panose="02010609060101010101" pitchFamily="49" charset="-122"/>
      <p:regular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Impact" panose="020B0806030902050204" pitchFamily="34" charset="0"/>
      <p:regular r:id="rId31"/>
    </p:embeddedFont>
    <p:embeddedFont>
      <p:font typeface="Arial Unicode MS" panose="020B0604020202020204" pitchFamily="34" charset="-122"/>
      <p:regular r:id="rId32"/>
    </p:embeddedFont>
    <p:embeddedFont>
      <p:font typeface="微软雅黑" panose="020B0503020204020204" pitchFamily="34" charset="-122"/>
      <p:regular r:id="rId33"/>
      <p:bold r:id="rId34"/>
    </p:embeddedFont>
    <p:embeddedFont>
      <p:font typeface="方正楷体_GBK" panose="03000509000000000000" pitchFamily="65" charset="-122"/>
      <p:regular r:id="rId35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667" autoAdjust="0"/>
  </p:normalViewPr>
  <p:slideViewPr>
    <p:cSldViewPr>
      <p:cViewPr varScale="1">
        <p:scale>
          <a:sx n="145" d="100"/>
          <a:sy n="145" d="100"/>
        </p:scale>
        <p:origin x="624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126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2.fntdata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font" Target="fonts/font10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4.fntdata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7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8" Type="http://schemas.openxmlformats.org/officeDocument/2006/relationships/slide" Target="slides/slide4.xml"/><Relationship Id="rId51" Type="http://schemas.microsoft.com/office/2015/10/relationships/revisionInfo" Target="revisionInfo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EACCAD-DF2E-4285-B919-CDAA34A613E2}" type="datetimeFigureOut">
              <a:rPr lang="zh-CN" altLang="en-US" smtClean="0"/>
              <a:pPr/>
              <a:t>2017/12/25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7E47F-F0BA-44FF-AA14-CA5CBF654FB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813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64EC1F-4C1A-4575-A29E-535B091AA911}" type="slidenum">
              <a:rPr lang="zh-CN" altLang="en-US" smtClean="0">
                <a:solidFill>
                  <a:prstClr val="black"/>
                </a:solidFill>
              </a:rPr>
              <a:pPr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3697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710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934637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3212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0154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9915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501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8933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0130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1571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8184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4873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1646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9969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3384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0200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226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8D8E6-C8C7-4110-94EE-507477E36C0B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3901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4EA-7485-46E4-945D-9ECF376375BA}" type="datetimeFigureOut">
              <a:rPr lang="zh-CN" altLang="en-US" smtClean="0"/>
              <a:pPr/>
              <a:t>2017/12/25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35A7-18E8-44EF-8002-8B67A5F735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974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4EA-7485-46E4-945D-9ECF376375BA}" type="datetimeFigureOut">
              <a:rPr lang="zh-CN" altLang="en-US" smtClean="0"/>
              <a:pPr/>
              <a:t>2017/12/25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35A7-18E8-44EF-8002-8B67A5F735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1326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4EA-7485-46E4-945D-9ECF376375BA}" type="datetimeFigureOut">
              <a:rPr lang="zh-CN" altLang="en-US" smtClean="0"/>
              <a:pPr/>
              <a:t>2017/12/25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35A7-18E8-44EF-8002-8B67A5F735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000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4EA-7485-46E4-945D-9ECF376375BA}" type="datetimeFigureOut">
              <a:rPr lang="zh-CN" altLang="en-US" smtClean="0"/>
              <a:pPr/>
              <a:t>2017/12/25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35A7-18E8-44EF-8002-8B67A5F735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949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4EA-7485-46E4-945D-9ECF376375BA}" type="datetimeFigureOut">
              <a:rPr lang="zh-CN" altLang="en-US" smtClean="0"/>
              <a:pPr/>
              <a:t>2017/12/25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35A7-18E8-44EF-8002-8B67A5F735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733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4EA-7485-46E4-945D-9ECF376375BA}" type="datetimeFigureOut">
              <a:rPr lang="zh-CN" altLang="en-US" smtClean="0"/>
              <a:pPr/>
              <a:t>2017/12/25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35A7-18E8-44EF-8002-8B67A5F735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12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4EA-7485-46E4-945D-9ECF376375BA}" type="datetimeFigureOut">
              <a:rPr lang="zh-CN" altLang="en-US" smtClean="0"/>
              <a:pPr/>
              <a:t>2017/12/25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35A7-18E8-44EF-8002-8B67A5F735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9386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4EA-7485-46E4-945D-9ECF376375BA}" type="datetimeFigureOut">
              <a:rPr lang="zh-CN" altLang="en-US" smtClean="0"/>
              <a:pPr/>
              <a:t>2017/12/25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35A7-18E8-44EF-8002-8B67A5F735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14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4EA-7485-46E4-945D-9ECF376375BA}" type="datetimeFigureOut">
              <a:rPr lang="zh-CN" altLang="en-US" smtClean="0"/>
              <a:pPr/>
              <a:t>2017/12/25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35A7-18E8-44EF-8002-8B67A5F735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9547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4EA-7485-46E4-945D-9ECF376375BA}" type="datetimeFigureOut">
              <a:rPr lang="zh-CN" altLang="en-US" smtClean="0"/>
              <a:pPr/>
              <a:t>2017/12/25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35A7-18E8-44EF-8002-8B67A5F735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437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4EA-7485-46E4-945D-9ECF376375BA}" type="datetimeFigureOut">
              <a:rPr lang="zh-CN" altLang="en-US" smtClean="0"/>
              <a:pPr/>
              <a:t>2017/12/25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35A7-18E8-44EF-8002-8B67A5F735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1644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gradFill rotWithShape="1">
          <a:gsLst>
            <a:gs pos="0">
              <a:schemeClr val="bg1">
                <a:tint val="40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lumMod val="75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ChangeArrowheads="1"/>
          </p:cNvSpPr>
          <p:nvPr userDrawn="1"/>
        </p:nvSpPr>
        <p:spPr bwMode="auto">
          <a:xfrm>
            <a:off x="-5699" y="5326056"/>
            <a:ext cx="9149699" cy="271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1408" tIns="25704" rIns="51408" bIns="25704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endParaRPr lang="zh-CN" altLang="zh-CN" dirty="0">
              <a:solidFill>
                <a:srgbClr val="FF0000"/>
              </a:solidFill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7641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189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BD612-9070-4DF3-8AE7-F5DA40964F3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5E4B2-BB43-4AE8-AD73-F3533B8629F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30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141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731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sj\Desktop\湖北\武汉\20090601_19089_1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973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24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847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72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93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98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46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74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90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43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24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6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29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45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"/>
          <p:cNvGrpSpPr/>
          <p:nvPr userDrawn="1"/>
        </p:nvGrpSpPr>
        <p:grpSpPr bwMode="auto">
          <a:xfrm>
            <a:off x="253769" y="-19938"/>
            <a:ext cx="674786" cy="646331"/>
            <a:chOff x="2506532" y="465192"/>
            <a:chExt cx="675190" cy="646231"/>
          </a:xfrm>
        </p:grpSpPr>
        <p:sp>
          <p:nvSpPr>
            <p:cNvPr id="4" name="文本框 2"/>
            <p:cNvSpPr txBox="1">
              <a:spLocks noChangeArrowheads="1"/>
            </p:cNvSpPr>
            <p:nvPr/>
          </p:nvSpPr>
          <p:spPr bwMode="auto">
            <a:xfrm>
              <a:off x="2506532" y="465192"/>
              <a:ext cx="236653" cy="64623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3600" dirty="0">
                  <a:solidFill>
                    <a:srgbClr val="005292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5</a:t>
              </a:r>
              <a:endParaRPr lang="zh-CN" altLang="en-US" sz="3600" dirty="0">
                <a:solidFill>
                  <a:srgbClr val="005292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 flipH="1">
              <a:off x="2722573" y="599954"/>
              <a:ext cx="459149" cy="459075"/>
            </a:xfrm>
            <a:prstGeom prst="line">
              <a:avLst/>
            </a:prstGeom>
            <a:ln w="28575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矩形 7"/>
          <p:cNvSpPr/>
          <p:nvPr userDrawn="1"/>
        </p:nvSpPr>
        <p:spPr>
          <a:xfrm>
            <a:off x="1" y="572146"/>
            <a:ext cx="9138050" cy="34281"/>
          </a:xfrm>
          <a:prstGeom prst="rect">
            <a:avLst/>
          </a:prstGeom>
          <a:solidFill>
            <a:srgbClr val="005292"/>
          </a:solidFill>
          <a:ln>
            <a:solidFill>
              <a:srgbClr val="005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1" tIns="45705" rIns="91411" bIns="45705" anchor="ctr"/>
          <a:lstStyle/>
          <a:p>
            <a:pPr algn="ctr">
              <a:defRPr/>
            </a:pPr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4007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B94EA-7485-46E4-945D-9ECF376375BA}" type="datetimeFigureOut">
              <a:rPr lang="zh-CN" altLang="en-US" smtClean="0"/>
              <a:pPr/>
              <a:t>2017/12/25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835A7-18E8-44EF-8002-8B67A5F7356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661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5" r:id="rId13"/>
  </p:sldLayoutIdLst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BD612-9070-4DF3-8AE7-F5DA40964F3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5E4B2-BB43-4AE8-AD73-F3533B8629F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480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824AF190-E6C3-4F71-9AD4-820770AEF1A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2017/12/25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B5B5BF9F-75C6-42BD-8363-2F606FE0B60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52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</p:sldLayoutIdLst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hyperlink" Target="&#21335;&#22378;&#20013;&#23398;Mars&#21862;&#21862;&#25805;&#38431;.mp4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3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tags" Target="../tags/tag16.xml"/><Relationship Id="rId18" Type="http://schemas.openxmlformats.org/officeDocument/2006/relationships/tags" Target="../tags/tag21.xml"/><Relationship Id="rId3" Type="http://schemas.openxmlformats.org/officeDocument/2006/relationships/tags" Target="../tags/tag6.xml"/><Relationship Id="rId21" Type="http://schemas.openxmlformats.org/officeDocument/2006/relationships/tags" Target="../tags/tag24.xml"/><Relationship Id="rId7" Type="http://schemas.openxmlformats.org/officeDocument/2006/relationships/tags" Target="../tags/tag10.xml"/><Relationship Id="rId12" Type="http://schemas.openxmlformats.org/officeDocument/2006/relationships/tags" Target="../tags/tag15.xml"/><Relationship Id="rId17" Type="http://schemas.openxmlformats.org/officeDocument/2006/relationships/tags" Target="../tags/tag20.xml"/><Relationship Id="rId25" Type="http://schemas.openxmlformats.org/officeDocument/2006/relationships/notesSlide" Target="../notesSlides/notesSlide11.xml"/><Relationship Id="rId2" Type="http://schemas.openxmlformats.org/officeDocument/2006/relationships/tags" Target="../tags/tag5.xml"/><Relationship Id="rId16" Type="http://schemas.openxmlformats.org/officeDocument/2006/relationships/tags" Target="../tags/tag19.xml"/><Relationship Id="rId20" Type="http://schemas.openxmlformats.org/officeDocument/2006/relationships/tags" Target="../tags/tag23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24" Type="http://schemas.openxmlformats.org/officeDocument/2006/relationships/slideLayout" Target="../slideLayouts/slideLayout30.xml"/><Relationship Id="rId5" Type="http://schemas.openxmlformats.org/officeDocument/2006/relationships/tags" Target="../tags/tag8.xml"/><Relationship Id="rId15" Type="http://schemas.openxmlformats.org/officeDocument/2006/relationships/tags" Target="../tags/tag18.xml"/><Relationship Id="rId23" Type="http://schemas.openxmlformats.org/officeDocument/2006/relationships/tags" Target="../tags/tag26.xml"/><Relationship Id="rId10" Type="http://schemas.openxmlformats.org/officeDocument/2006/relationships/tags" Target="../tags/tag13.xml"/><Relationship Id="rId19" Type="http://schemas.openxmlformats.org/officeDocument/2006/relationships/tags" Target="../tags/tag22.xml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tags" Target="../tags/tag17.xml"/><Relationship Id="rId22" Type="http://schemas.openxmlformats.org/officeDocument/2006/relationships/tags" Target="../tags/tag2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2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28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5"/>
          <p:cNvSpPr txBox="1">
            <a:spLocks noChangeArrowheads="1"/>
          </p:cNvSpPr>
          <p:nvPr/>
        </p:nvSpPr>
        <p:spPr bwMode="auto">
          <a:xfrm>
            <a:off x="1547664" y="2402705"/>
            <a:ext cx="592906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 smtClean="0">
                <a:solidFill>
                  <a:srgbClr val="2E4864"/>
                </a:solidFill>
                <a:latin typeface="方正小标宋_GBK" charset="-122"/>
                <a:ea typeface="方正小标宋_GBK" charset="-122"/>
              </a:rPr>
              <a:t>啦啦操项目的学校解读</a:t>
            </a:r>
            <a:endParaRPr lang="zh-CN" altLang="en-US" sz="4400" b="1" dirty="0">
              <a:solidFill>
                <a:srgbClr val="2E4864"/>
              </a:solidFill>
              <a:latin typeface="方正小标宋_GBK" charset="-122"/>
              <a:ea typeface="方正小标宋_GBK" charset="-122"/>
            </a:endParaRPr>
          </a:p>
        </p:txBody>
      </p:sp>
      <p:sp>
        <p:nvSpPr>
          <p:cNvPr id="6" name="文本框 6"/>
          <p:cNvSpPr txBox="1">
            <a:spLocks noChangeArrowheads="1"/>
          </p:cNvSpPr>
          <p:nvPr/>
        </p:nvSpPr>
        <p:spPr bwMode="auto">
          <a:xfrm>
            <a:off x="1974332" y="3261297"/>
            <a:ext cx="50104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dirty="0" smtClean="0">
                <a:solidFill>
                  <a:schemeClr val="accent1">
                    <a:lumMod val="50000"/>
                  </a:schemeClr>
                </a:solidFill>
                <a:latin typeface="Calibri"/>
                <a:ea typeface="方正兰亭黑_GBK" panose="02000000000000000000"/>
              </a:rPr>
              <a:t>竞赛 </a:t>
            </a:r>
            <a:r>
              <a:rPr lang="zh-CN" altLang="en-US" sz="2000" b="1" dirty="0" smtClean="0">
                <a:solidFill>
                  <a:schemeClr val="accent1">
                    <a:lumMod val="50000"/>
                  </a:schemeClr>
                </a:solidFill>
                <a:latin typeface="Calibri"/>
                <a:ea typeface="方正兰亭黑_GBK" panose="02000000000000000000"/>
              </a:rPr>
              <a:t>☆ </a:t>
            </a:r>
            <a:r>
              <a:rPr lang="zh-CN" altLang="en-US" sz="2800" b="1" dirty="0" smtClean="0">
                <a:solidFill>
                  <a:schemeClr val="accent1">
                    <a:lumMod val="50000"/>
                  </a:schemeClr>
                </a:solidFill>
                <a:latin typeface="Calibri"/>
                <a:ea typeface="方正兰亭黑_GBK" panose="02000000000000000000"/>
              </a:rPr>
              <a:t>课程 </a:t>
            </a:r>
            <a:r>
              <a:rPr lang="zh-CN" altLang="en-US" sz="2000" b="1" dirty="0" smtClean="0">
                <a:solidFill>
                  <a:schemeClr val="accent1">
                    <a:lumMod val="50000"/>
                  </a:schemeClr>
                </a:solidFill>
                <a:latin typeface="Calibri"/>
                <a:ea typeface="方正兰亭黑_GBK" panose="02000000000000000000"/>
              </a:rPr>
              <a:t>☆ </a:t>
            </a:r>
            <a:r>
              <a:rPr lang="zh-CN" altLang="en-US" sz="2800" b="1" dirty="0" smtClean="0">
                <a:solidFill>
                  <a:schemeClr val="accent1">
                    <a:lumMod val="50000"/>
                  </a:schemeClr>
                </a:solidFill>
                <a:latin typeface="Calibri"/>
                <a:ea typeface="方正兰亭黑_GBK" panose="02000000000000000000"/>
              </a:rPr>
              <a:t>输送 </a:t>
            </a:r>
            <a:r>
              <a:rPr lang="zh-CN" altLang="en-US" sz="2000" b="1" dirty="0" smtClean="0">
                <a:solidFill>
                  <a:schemeClr val="accent1">
                    <a:lumMod val="50000"/>
                  </a:schemeClr>
                </a:solidFill>
                <a:latin typeface="Calibri"/>
                <a:ea typeface="方正兰亭黑_GBK" panose="02000000000000000000"/>
              </a:rPr>
              <a:t>☆ </a:t>
            </a:r>
            <a:r>
              <a:rPr lang="en-US" altLang="zh-CN" sz="2800" b="1" dirty="0" err="1" smtClean="0">
                <a:solidFill>
                  <a:schemeClr val="accent1">
                    <a:lumMod val="50000"/>
                  </a:schemeClr>
                </a:solidFill>
                <a:latin typeface="Calibri"/>
                <a:ea typeface="方正兰亭黑_GBK" panose="02000000000000000000"/>
              </a:rPr>
              <a:t>融合共享</a:t>
            </a:r>
            <a:endParaRPr lang="en-US" altLang="zh-CN" sz="2800" b="1" dirty="0">
              <a:solidFill>
                <a:schemeClr val="accent1">
                  <a:lumMod val="50000"/>
                </a:schemeClr>
              </a:solidFill>
              <a:latin typeface="Calibri"/>
              <a:ea typeface="方正兰亭黑_GBK" panose="02000000000000000000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297768" y="3147814"/>
            <a:ext cx="464031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1853930" y="439204"/>
            <a:ext cx="5156969" cy="1727779"/>
            <a:chOff x="317432" y="-161667"/>
            <a:chExt cx="5338763" cy="1716088"/>
          </a:xfrm>
        </p:grpSpPr>
        <p:sp>
          <p:nvSpPr>
            <p:cNvPr id="37" name="Freeform 21"/>
            <p:cNvSpPr/>
            <p:nvPr/>
          </p:nvSpPr>
          <p:spPr bwMode="auto">
            <a:xfrm>
              <a:off x="4116320" y="1390909"/>
              <a:ext cx="527050" cy="134938"/>
            </a:xfrm>
            <a:custGeom>
              <a:avLst/>
              <a:gdLst>
                <a:gd name="T0" fmla="*/ 5 w 646"/>
                <a:gd name="T1" fmla="*/ 106 h 166"/>
                <a:gd name="T2" fmla="*/ 0 w 646"/>
                <a:gd name="T3" fmla="*/ 131 h 166"/>
                <a:gd name="T4" fmla="*/ 49 w 646"/>
                <a:gd name="T5" fmla="*/ 166 h 166"/>
                <a:gd name="T6" fmla="*/ 536 w 646"/>
                <a:gd name="T7" fmla="*/ 166 h 166"/>
                <a:gd name="T8" fmla="*/ 580 w 646"/>
                <a:gd name="T9" fmla="*/ 154 h 166"/>
                <a:gd name="T10" fmla="*/ 612 w 646"/>
                <a:gd name="T11" fmla="*/ 119 h 166"/>
                <a:gd name="T12" fmla="*/ 646 w 646"/>
                <a:gd name="T13" fmla="*/ 54 h 166"/>
                <a:gd name="T14" fmla="*/ 61 w 646"/>
                <a:gd name="T15" fmla="*/ 0 h 166"/>
                <a:gd name="T16" fmla="*/ 5 w 646"/>
                <a:gd name="T17" fmla="*/ 10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6" h="166">
                  <a:moveTo>
                    <a:pt x="5" y="106"/>
                  </a:moveTo>
                  <a:cubicBezTo>
                    <a:pt x="1" y="113"/>
                    <a:pt x="0" y="121"/>
                    <a:pt x="0" y="131"/>
                  </a:cubicBezTo>
                  <a:cubicBezTo>
                    <a:pt x="0" y="154"/>
                    <a:pt x="16" y="166"/>
                    <a:pt x="49" y="166"/>
                  </a:cubicBezTo>
                  <a:cubicBezTo>
                    <a:pt x="536" y="166"/>
                    <a:pt x="536" y="166"/>
                    <a:pt x="536" y="166"/>
                  </a:cubicBezTo>
                  <a:cubicBezTo>
                    <a:pt x="551" y="166"/>
                    <a:pt x="566" y="162"/>
                    <a:pt x="580" y="154"/>
                  </a:cubicBezTo>
                  <a:cubicBezTo>
                    <a:pt x="593" y="146"/>
                    <a:pt x="604" y="135"/>
                    <a:pt x="612" y="119"/>
                  </a:cubicBezTo>
                  <a:cubicBezTo>
                    <a:pt x="646" y="54"/>
                    <a:pt x="646" y="54"/>
                    <a:pt x="646" y="54"/>
                  </a:cubicBezTo>
                  <a:cubicBezTo>
                    <a:pt x="444" y="50"/>
                    <a:pt x="244" y="28"/>
                    <a:pt x="61" y="0"/>
                  </a:cubicBezTo>
                  <a:lnTo>
                    <a:pt x="5" y="106"/>
                  </a:ln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rgbClr val="27506E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1397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8" name="Freeform 22"/>
            <p:cNvSpPr/>
            <p:nvPr/>
          </p:nvSpPr>
          <p:spPr bwMode="auto">
            <a:xfrm>
              <a:off x="4097271" y="-133091"/>
              <a:ext cx="1331913" cy="1169989"/>
            </a:xfrm>
            <a:custGeom>
              <a:avLst/>
              <a:gdLst>
                <a:gd name="T0" fmla="*/ 1635 w 1635"/>
                <a:gd name="T1" fmla="*/ 77 h 1433"/>
                <a:gd name="T2" fmla="*/ 1617 w 1635"/>
                <a:gd name="T3" fmla="*/ 24 h 1433"/>
                <a:gd name="T4" fmla="*/ 1560 w 1635"/>
                <a:gd name="T5" fmla="*/ 0 h 1433"/>
                <a:gd name="T6" fmla="*/ 64 w 1635"/>
                <a:gd name="T7" fmla="*/ 0 h 1433"/>
                <a:gd name="T8" fmla="*/ 19 w 1635"/>
                <a:gd name="T9" fmla="*/ 18 h 1433"/>
                <a:gd name="T10" fmla="*/ 0 w 1635"/>
                <a:gd name="T11" fmla="*/ 63 h 1433"/>
                <a:gd name="T12" fmla="*/ 0 w 1635"/>
                <a:gd name="T13" fmla="*/ 421 h 1433"/>
                <a:gd name="T14" fmla="*/ 19 w 1635"/>
                <a:gd name="T15" fmla="*/ 469 h 1433"/>
                <a:gd name="T16" fmla="*/ 64 w 1635"/>
                <a:gd name="T17" fmla="*/ 484 h 1433"/>
                <a:gd name="T18" fmla="*/ 805 w 1635"/>
                <a:gd name="T19" fmla="*/ 484 h 1433"/>
                <a:gd name="T20" fmla="*/ 310 w 1635"/>
                <a:gd name="T21" fmla="*/ 1433 h 1433"/>
                <a:gd name="T22" fmla="*/ 472 w 1635"/>
                <a:gd name="T23" fmla="*/ 1418 h 1433"/>
                <a:gd name="T24" fmla="*/ 971 w 1635"/>
                <a:gd name="T25" fmla="*/ 1354 h 1433"/>
                <a:gd name="T26" fmla="*/ 1610 w 1635"/>
                <a:gd name="T27" fmla="*/ 146 h 1433"/>
                <a:gd name="T28" fmla="*/ 1635 w 1635"/>
                <a:gd name="T29" fmla="*/ 77 h 1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35" h="1433">
                  <a:moveTo>
                    <a:pt x="1635" y="77"/>
                  </a:moveTo>
                  <a:cubicBezTo>
                    <a:pt x="1635" y="56"/>
                    <a:pt x="1629" y="39"/>
                    <a:pt x="1617" y="24"/>
                  </a:cubicBezTo>
                  <a:cubicBezTo>
                    <a:pt x="1604" y="8"/>
                    <a:pt x="1585" y="0"/>
                    <a:pt x="1560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7" y="0"/>
                    <a:pt x="32" y="6"/>
                    <a:pt x="19" y="18"/>
                  </a:cubicBezTo>
                  <a:cubicBezTo>
                    <a:pt x="7" y="30"/>
                    <a:pt x="0" y="45"/>
                    <a:pt x="0" y="63"/>
                  </a:cubicBezTo>
                  <a:cubicBezTo>
                    <a:pt x="0" y="421"/>
                    <a:pt x="0" y="421"/>
                    <a:pt x="0" y="421"/>
                  </a:cubicBezTo>
                  <a:cubicBezTo>
                    <a:pt x="0" y="444"/>
                    <a:pt x="7" y="459"/>
                    <a:pt x="19" y="469"/>
                  </a:cubicBezTo>
                  <a:cubicBezTo>
                    <a:pt x="31" y="480"/>
                    <a:pt x="46" y="484"/>
                    <a:pt x="64" y="484"/>
                  </a:cubicBezTo>
                  <a:cubicBezTo>
                    <a:pt x="805" y="484"/>
                    <a:pt x="805" y="484"/>
                    <a:pt x="805" y="484"/>
                  </a:cubicBezTo>
                  <a:cubicBezTo>
                    <a:pt x="310" y="1433"/>
                    <a:pt x="310" y="1433"/>
                    <a:pt x="310" y="1433"/>
                  </a:cubicBezTo>
                  <a:cubicBezTo>
                    <a:pt x="374" y="1426"/>
                    <a:pt x="429" y="1420"/>
                    <a:pt x="472" y="1418"/>
                  </a:cubicBezTo>
                  <a:cubicBezTo>
                    <a:pt x="624" y="1410"/>
                    <a:pt x="821" y="1380"/>
                    <a:pt x="971" y="1354"/>
                  </a:cubicBezTo>
                  <a:cubicBezTo>
                    <a:pt x="1610" y="146"/>
                    <a:pt x="1610" y="146"/>
                    <a:pt x="1610" y="146"/>
                  </a:cubicBezTo>
                  <a:cubicBezTo>
                    <a:pt x="1627" y="123"/>
                    <a:pt x="1635" y="100"/>
                    <a:pt x="1635" y="77"/>
                  </a:cubicBez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rgbClr val="27506E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1397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9" name="Freeform 23"/>
            <p:cNvSpPr/>
            <p:nvPr/>
          </p:nvSpPr>
          <p:spPr bwMode="auto">
            <a:xfrm>
              <a:off x="763520" y="728921"/>
              <a:ext cx="1162050" cy="798513"/>
            </a:xfrm>
            <a:custGeom>
              <a:avLst/>
              <a:gdLst>
                <a:gd name="T0" fmla="*/ 1408 w 1425"/>
                <a:gd name="T1" fmla="*/ 543 h 978"/>
                <a:gd name="T2" fmla="*/ 1362 w 1425"/>
                <a:gd name="T3" fmla="*/ 526 h 978"/>
                <a:gd name="T4" fmla="*/ 734 w 1425"/>
                <a:gd name="T5" fmla="*/ 526 h 978"/>
                <a:gd name="T6" fmla="*/ 1173 w 1425"/>
                <a:gd name="T7" fmla="*/ 42 h 978"/>
                <a:gd name="T8" fmla="*/ 582 w 1425"/>
                <a:gd name="T9" fmla="*/ 0 h 978"/>
                <a:gd name="T10" fmla="*/ 10 w 1425"/>
                <a:gd name="T11" fmla="*/ 668 h 978"/>
                <a:gd name="T12" fmla="*/ 0 w 1425"/>
                <a:gd name="T13" fmla="*/ 704 h 978"/>
                <a:gd name="T14" fmla="*/ 0 w 1425"/>
                <a:gd name="T15" fmla="*/ 907 h 978"/>
                <a:gd name="T16" fmla="*/ 23 w 1425"/>
                <a:gd name="T17" fmla="*/ 959 h 978"/>
                <a:gd name="T18" fmla="*/ 72 w 1425"/>
                <a:gd name="T19" fmla="*/ 978 h 978"/>
                <a:gd name="T20" fmla="*/ 1362 w 1425"/>
                <a:gd name="T21" fmla="*/ 978 h 978"/>
                <a:gd name="T22" fmla="*/ 1408 w 1425"/>
                <a:gd name="T23" fmla="*/ 956 h 978"/>
                <a:gd name="T24" fmla="*/ 1425 w 1425"/>
                <a:gd name="T25" fmla="*/ 907 h 978"/>
                <a:gd name="T26" fmla="*/ 1425 w 1425"/>
                <a:gd name="T27" fmla="*/ 588 h 978"/>
                <a:gd name="T28" fmla="*/ 1408 w 1425"/>
                <a:gd name="T29" fmla="*/ 543 h 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25" h="978">
                  <a:moveTo>
                    <a:pt x="1408" y="543"/>
                  </a:moveTo>
                  <a:cubicBezTo>
                    <a:pt x="1395" y="533"/>
                    <a:pt x="1382" y="526"/>
                    <a:pt x="1362" y="526"/>
                  </a:cubicBezTo>
                  <a:cubicBezTo>
                    <a:pt x="734" y="526"/>
                    <a:pt x="734" y="526"/>
                    <a:pt x="734" y="526"/>
                  </a:cubicBezTo>
                  <a:cubicBezTo>
                    <a:pt x="1173" y="42"/>
                    <a:pt x="1173" y="42"/>
                    <a:pt x="1173" y="42"/>
                  </a:cubicBezTo>
                  <a:cubicBezTo>
                    <a:pt x="959" y="13"/>
                    <a:pt x="763" y="0"/>
                    <a:pt x="582" y="0"/>
                  </a:cubicBezTo>
                  <a:cubicBezTo>
                    <a:pt x="10" y="668"/>
                    <a:pt x="10" y="668"/>
                    <a:pt x="10" y="668"/>
                  </a:cubicBezTo>
                  <a:cubicBezTo>
                    <a:pt x="3" y="681"/>
                    <a:pt x="0" y="694"/>
                    <a:pt x="0" y="704"/>
                  </a:cubicBezTo>
                  <a:cubicBezTo>
                    <a:pt x="0" y="907"/>
                    <a:pt x="0" y="907"/>
                    <a:pt x="0" y="907"/>
                  </a:cubicBezTo>
                  <a:cubicBezTo>
                    <a:pt x="0" y="927"/>
                    <a:pt x="10" y="943"/>
                    <a:pt x="23" y="959"/>
                  </a:cubicBezTo>
                  <a:cubicBezTo>
                    <a:pt x="39" y="972"/>
                    <a:pt x="56" y="978"/>
                    <a:pt x="72" y="978"/>
                  </a:cubicBezTo>
                  <a:cubicBezTo>
                    <a:pt x="1362" y="978"/>
                    <a:pt x="1362" y="978"/>
                    <a:pt x="1362" y="978"/>
                  </a:cubicBezTo>
                  <a:cubicBezTo>
                    <a:pt x="1379" y="978"/>
                    <a:pt x="1395" y="972"/>
                    <a:pt x="1408" y="956"/>
                  </a:cubicBezTo>
                  <a:cubicBezTo>
                    <a:pt x="1422" y="943"/>
                    <a:pt x="1425" y="927"/>
                    <a:pt x="1425" y="907"/>
                  </a:cubicBezTo>
                  <a:cubicBezTo>
                    <a:pt x="1425" y="588"/>
                    <a:pt x="1425" y="588"/>
                    <a:pt x="1425" y="588"/>
                  </a:cubicBezTo>
                  <a:cubicBezTo>
                    <a:pt x="1425" y="568"/>
                    <a:pt x="1422" y="552"/>
                    <a:pt x="1408" y="543"/>
                  </a:cubicBez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rgbClr val="27506E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1397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Freeform 24"/>
            <p:cNvSpPr/>
            <p:nvPr/>
          </p:nvSpPr>
          <p:spPr bwMode="auto">
            <a:xfrm>
              <a:off x="776220" y="-161667"/>
              <a:ext cx="2757488" cy="1716088"/>
            </a:xfrm>
            <a:custGeom>
              <a:avLst/>
              <a:gdLst>
                <a:gd name="T0" fmla="*/ 3072 w 3383"/>
                <a:gd name="T1" fmla="*/ 319 h 2102"/>
                <a:gd name="T2" fmla="*/ 2599 w 3383"/>
                <a:gd name="T3" fmla="*/ 51 h 2102"/>
                <a:gd name="T4" fmla="*/ 2030 w 3383"/>
                <a:gd name="T5" fmla="*/ 51 h 2102"/>
                <a:gd name="T6" fmla="*/ 1558 w 3383"/>
                <a:gd name="T7" fmla="*/ 319 h 2102"/>
                <a:gd name="T8" fmla="*/ 1353 w 3383"/>
                <a:gd name="T9" fmla="*/ 368 h 2102"/>
                <a:gd name="T10" fmla="*/ 962 w 3383"/>
                <a:gd name="T11" fmla="*/ 45 h 2102"/>
                <a:gd name="T12" fmla="*/ 420 w 3383"/>
                <a:gd name="T13" fmla="*/ 48 h 2102"/>
                <a:gd name="T14" fmla="*/ 53 w 3383"/>
                <a:gd name="T15" fmla="*/ 387 h 2102"/>
                <a:gd name="T16" fmla="*/ 0 w 3383"/>
                <a:gd name="T17" fmla="*/ 723 h 2102"/>
                <a:gd name="T18" fmla="*/ 60 w 3383"/>
                <a:gd name="T19" fmla="*/ 781 h 2102"/>
                <a:gd name="T20" fmla="*/ 470 w 3383"/>
                <a:gd name="T21" fmla="*/ 758 h 2102"/>
                <a:gd name="T22" fmla="*/ 490 w 3383"/>
                <a:gd name="T23" fmla="*/ 639 h 2102"/>
                <a:gd name="T24" fmla="*/ 549 w 3383"/>
                <a:gd name="T25" fmla="*/ 500 h 2102"/>
                <a:gd name="T26" fmla="*/ 695 w 3383"/>
                <a:gd name="T27" fmla="*/ 439 h 2102"/>
                <a:gd name="T28" fmla="*/ 833 w 3383"/>
                <a:gd name="T29" fmla="*/ 487 h 2102"/>
                <a:gd name="T30" fmla="*/ 900 w 3383"/>
                <a:gd name="T31" fmla="*/ 629 h 2102"/>
                <a:gd name="T32" fmla="*/ 843 w 3383"/>
                <a:gd name="T33" fmla="*/ 768 h 2102"/>
                <a:gd name="T34" fmla="*/ 1253 w 3383"/>
                <a:gd name="T35" fmla="*/ 920 h 2102"/>
                <a:gd name="T36" fmla="*/ 1247 w 3383"/>
                <a:gd name="T37" fmla="*/ 1146 h 2102"/>
                <a:gd name="T38" fmla="*/ 1248 w 3383"/>
                <a:gd name="T39" fmla="*/ 1161 h 2102"/>
                <a:gd name="T40" fmla="*/ 1249 w 3383"/>
                <a:gd name="T41" fmla="*/ 1170 h 2102"/>
                <a:gd name="T42" fmla="*/ 1283 w 3383"/>
                <a:gd name="T43" fmla="*/ 1336 h 2102"/>
                <a:gd name="T44" fmla="*/ 1558 w 3383"/>
                <a:gd name="T45" fmla="*/ 1798 h 2102"/>
                <a:gd name="T46" fmla="*/ 2030 w 3383"/>
                <a:gd name="T47" fmla="*/ 2066 h 2102"/>
                <a:gd name="T48" fmla="*/ 2599 w 3383"/>
                <a:gd name="T49" fmla="*/ 2066 h 2102"/>
                <a:gd name="T50" fmla="*/ 3072 w 3383"/>
                <a:gd name="T51" fmla="*/ 1798 h 2102"/>
                <a:gd name="T52" fmla="*/ 2831 w 3383"/>
                <a:gd name="T53" fmla="*/ 1559 h 2102"/>
                <a:gd name="T54" fmla="*/ 2530 w 3383"/>
                <a:gd name="T55" fmla="*/ 1559 h 2102"/>
                <a:gd name="T56" fmla="*/ 2100 w 3383"/>
                <a:gd name="T57" fmla="*/ 1559 h 2102"/>
                <a:gd name="T58" fmla="*/ 1816 w 3383"/>
                <a:gd name="T59" fmla="*/ 1272 h 2102"/>
                <a:gd name="T60" fmla="*/ 1773 w 3383"/>
                <a:gd name="T61" fmla="*/ 1059 h 2102"/>
                <a:gd name="T62" fmla="*/ 1779 w 3383"/>
                <a:gd name="T63" fmla="*/ 975 h 2102"/>
                <a:gd name="T64" fmla="*/ 1787 w 3383"/>
                <a:gd name="T65" fmla="*/ 934 h 2102"/>
                <a:gd name="T66" fmla="*/ 1790 w 3383"/>
                <a:gd name="T67" fmla="*/ 922 h 2102"/>
                <a:gd name="T68" fmla="*/ 1825 w 3383"/>
                <a:gd name="T69" fmla="*/ 824 h 2102"/>
                <a:gd name="T70" fmla="*/ 1831 w 3383"/>
                <a:gd name="T71" fmla="*/ 810 h 2102"/>
                <a:gd name="T72" fmla="*/ 2100 w 3383"/>
                <a:gd name="T73" fmla="*/ 552 h 2102"/>
                <a:gd name="T74" fmla="*/ 2530 w 3383"/>
                <a:gd name="T75" fmla="*/ 552 h 2102"/>
                <a:gd name="T76" fmla="*/ 2817 w 3383"/>
                <a:gd name="T77" fmla="*/ 846 h 2102"/>
                <a:gd name="T78" fmla="*/ 2841 w 3383"/>
                <a:gd name="T79" fmla="*/ 1204 h 2102"/>
                <a:gd name="T80" fmla="*/ 3383 w 3383"/>
                <a:gd name="T81" fmla="*/ 1059 h 2102"/>
                <a:gd name="T82" fmla="*/ 3238 w 3383"/>
                <a:gd name="T83" fmla="*/ 533 h 2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83" h="2102">
                  <a:moveTo>
                    <a:pt x="3238" y="533"/>
                  </a:moveTo>
                  <a:cubicBezTo>
                    <a:pt x="3191" y="455"/>
                    <a:pt x="3135" y="384"/>
                    <a:pt x="3072" y="319"/>
                  </a:cubicBezTo>
                  <a:cubicBezTo>
                    <a:pt x="3006" y="258"/>
                    <a:pt x="2933" y="203"/>
                    <a:pt x="2854" y="158"/>
                  </a:cubicBezTo>
                  <a:cubicBezTo>
                    <a:pt x="2775" y="113"/>
                    <a:pt x="2689" y="77"/>
                    <a:pt x="2599" y="51"/>
                  </a:cubicBezTo>
                  <a:cubicBezTo>
                    <a:pt x="2507" y="26"/>
                    <a:pt x="2411" y="16"/>
                    <a:pt x="2315" y="16"/>
                  </a:cubicBezTo>
                  <a:cubicBezTo>
                    <a:pt x="2216" y="16"/>
                    <a:pt x="2120" y="26"/>
                    <a:pt x="2030" y="51"/>
                  </a:cubicBezTo>
                  <a:cubicBezTo>
                    <a:pt x="1938" y="77"/>
                    <a:pt x="1852" y="113"/>
                    <a:pt x="1773" y="158"/>
                  </a:cubicBezTo>
                  <a:cubicBezTo>
                    <a:pt x="1693" y="203"/>
                    <a:pt x="1624" y="258"/>
                    <a:pt x="1558" y="319"/>
                  </a:cubicBezTo>
                  <a:cubicBezTo>
                    <a:pt x="1498" y="378"/>
                    <a:pt x="1448" y="442"/>
                    <a:pt x="1402" y="513"/>
                  </a:cubicBezTo>
                  <a:cubicBezTo>
                    <a:pt x="1392" y="461"/>
                    <a:pt x="1376" y="413"/>
                    <a:pt x="1353" y="368"/>
                  </a:cubicBezTo>
                  <a:cubicBezTo>
                    <a:pt x="1313" y="290"/>
                    <a:pt x="1260" y="226"/>
                    <a:pt x="1194" y="171"/>
                  </a:cubicBezTo>
                  <a:cubicBezTo>
                    <a:pt x="1128" y="116"/>
                    <a:pt x="1048" y="74"/>
                    <a:pt x="962" y="45"/>
                  </a:cubicBezTo>
                  <a:cubicBezTo>
                    <a:pt x="873" y="16"/>
                    <a:pt x="784" y="0"/>
                    <a:pt x="688" y="0"/>
                  </a:cubicBezTo>
                  <a:cubicBezTo>
                    <a:pt x="592" y="0"/>
                    <a:pt x="503" y="16"/>
                    <a:pt x="420" y="48"/>
                  </a:cubicBezTo>
                  <a:cubicBezTo>
                    <a:pt x="337" y="80"/>
                    <a:pt x="265" y="125"/>
                    <a:pt x="202" y="184"/>
                  </a:cubicBezTo>
                  <a:cubicBezTo>
                    <a:pt x="139" y="239"/>
                    <a:pt x="89" y="310"/>
                    <a:pt x="53" y="387"/>
                  </a:cubicBezTo>
                  <a:cubicBezTo>
                    <a:pt x="17" y="468"/>
                    <a:pt x="0" y="555"/>
                    <a:pt x="0" y="652"/>
                  </a:cubicBezTo>
                  <a:cubicBezTo>
                    <a:pt x="0" y="723"/>
                    <a:pt x="0" y="723"/>
                    <a:pt x="0" y="723"/>
                  </a:cubicBezTo>
                  <a:cubicBezTo>
                    <a:pt x="0" y="736"/>
                    <a:pt x="3" y="749"/>
                    <a:pt x="13" y="762"/>
                  </a:cubicBezTo>
                  <a:cubicBezTo>
                    <a:pt x="20" y="775"/>
                    <a:pt x="37" y="781"/>
                    <a:pt x="60" y="781"/>
                  </a:cubicBezTo>
                  <a:cubicBezTo>
                    <a:pt x="420" y="781"/>
                    <a:pt x="420" y="781"/>
                    <a:pt x="420" y="781"/>
                  </a:cubicBezTo>
                  <a:cubicBezTo>
                    <a:pt x="440" y="781"/>
                    <a:pt x="460" y="775"/>
                    <a:pt x="470" y="758"/>
                  </a:cubicBezTo>
                  <a:cubicBezTo>
                    <a:pt x="483" y="746"/>
                    <a:pt x="490" y="729"/>
                    <a:pt x="490" y="717"/>
                  </a:cubicBezTo>
                  <a:cubicBezTo>
                    <a:pt x="490" y="639"/>
                    <a:pt x="490" y="639"/>
                    <a:pt x="490" y="639"/>
                  </a:cubicBezTo>
                  <a:cubicBezTo>
                    <a:pt x="490" y="613"/>
                    <a:pt x="496" y="591"/>
                    <a:pt x="506" y="565"/>
                  </a:cubicBezTo>
                  <a:cubicBezTo>
                    <a:pt x="516" y="542"/>
                    <a:pt x="532" y="520"/>
                    <a:pt x="549" y="500"/>
                  </a:cubicBezTo>
                  <a:cubicBezTo>
                    <a:pt x="569" y="481"/>
                    <a:pt x="592" y="468"/>
                    <a:pt x="615" y="455"/>
                  </a:cubicBezTo>
                  <a:cubicBezTo>
                    <a:pt x="642" y="445"/>
                    <a:pt x="668" y="439"/>
                    <a:pt x="695" y="439"/>
                  </a:cubicBezTo>
                  <a:cubicBezTo>
                    <a:pt x="721" y="439"/>
                    <a:pt x="744" y="445"/>
                    <a:pt x="771" y="452"/>
                  </a:cubicBezTo>
                  <a:cubicBezTo>
                    <a:pt x="794" y="461"/>
                    <a:pt x="814" y="471"/>
                    <a:pt x="833" y="487"/>
                  </a:cubicBezTo>
                  <a:cubicBezTo>
                    <a:pt x="853" y="503"/>
                    <a:pt x="870" y="526"/>
                    <a:pt x="883" y="549"/>
                  </a:cubicBezTo>
                  <a:cubicBezTo>
                    <a:pt x="893" y="571"/>
                    <a:pt x="900" y="600"/>
                    <a:pt x="900" y="629"/>
                  </a:cubicBezTo>
                  <a:cubicBezTo>
                    <a:pt x="900" y="655"/>
                    <a:pt x="896" y="678"/>
                    <a:pt x="890" y="697"/>
                  </a:cubicBezTo>
                  <a:cubicBezTo>
                    <a:pt x="883" y="717"/>
                    <a:pt x="870" y="742"/>
                    <a:pt x="843" y="768"/>
                  </a:cubicBezTo>
                  <a:cubicBezTo>
                    <a:pt x="721" y="913"/>
                    <a:pt x="721" y="913"/>
                    <a:pt x="721" y="913"/>
                  </a:cubicBezTo>
                  <a:cubicBezTo>
                    <a:pt x="884" y="907"/>
                    <a:pt x="1062" y="908"/>
                    <a:pt x="1253" y="920"/>
                  </a:cubicBezTo>
                  <a:cubicBezTo>
                    <a:pt x="1247" y="966"/>
                    <a:pt x="1243" y="1012"/>
                    <a:pt x="1243" y="1059"/>
                  </a:cubicBezTo>
                  <a:cubicBezTo>
                    <a:pt x="1243" y="1089"/>
                    <a:pt x="1245" y="1118"/>
                    <a:pt x="1247" y="1146"/>
                  </a:cubicBezTo>
                  <a:cubicBezTo>
                    <a:pt x="1247" y="1146"/>
                    <a:pt x="1247" y="1146"/>
                    <a:pt x="1247" y="1146"/>
                  </a:cubicBezTo>
                  <a:cubicBezTo>
                    <a:pt x="1247" y="1151"/>
                    <a:pt x="1248" y="1156"/>
                    <a:pt x="1248" y="1161"/>
                  </a:cubicBezTo>
                  <a:cubicBezTo>
                    <a:pt x="1249" y="1163"/>
                    <a:pt x="1249" y="1165"/>
                    <a:pt x="1249" y="1168"/>
                  </a:cubicBezTo>
                  <a:cubicBezTo>
                    <a:pt x="1249" y="1169"/>
                    <a:pt x="1249" y="1169"/>
                    <a:pt x="1249" y="1170"/>
                  </a:cubicBezTo>
                  <a:cubicBezTo>
                    <a:pt x="1251" y="1186"/>
                    <a:pt x="1253" y="1202"/>
                    <a:pt x="1256" y="1218"/>
                  </a:cubicBezTo>
                  <a:cubicBezTo>
                    <a:pt x="1262" y="1258"/>
                    <a:pt x="1271" y="1298"/>
                    <a:pt x="1283" y="1336"/>
                  </a:cubicBezTo>
                  <a:cubicBezTo>
                    <a:pt x="1306" y="1427"/>
                    <a:pt x="1343" y="1511"/>
                    <a:pt x="1389" y="1588"/>
                  </a:cubicBezTo>
                  <a:cubicBezTo>
                    <a:pt x="1439" y="1662"/>
                    <a:pt x="1492" y="1734"/>
                    <a:pt x="1558" y="1798"/>
                  </a:cubicBezTo>
                  <a:cubicBezTo>
                    <a:pt x="1624" y="1860"/>
                    <a:pt x="1693" y="1914"/>
                    <a:pt x="1773" y="1960"/>
                  </a:cubicBezTo>
                  <a:cubicBezTo>
                    <a:pt x="1852" y="2008"/>
                    <a:pt x="1938" y="2040"/>
                    <a:pt x="2030" y="2066"/>
                  </a:cubicBezTo>
                  <a:cubicBezTo>
                    <a:pt x="2120" y="2092"/>
                    <a:pt x="2216" y="2102"/>
                    <a:pt x="2315" y="2102"/>
                  </a:cubicBezTo>
                  <a:cubicBezTo>
                    <a:pt x="2411" y="2102"/>
                    <a:pt x="2507" y="2092"/>
                    <a:pt x="2599" y="2066"/>
                  </a:cubicBezTo>
                  <a:cubicBezTo>
                    <a:pt x="2689" y="2040"/>
                    <a:pt x="2775" y="2008"/>
                    <a:pt x="2854" y="1960"/>
                  </a:cubicBezTo>
                  <a:cubicBezTo>
                    <a:pt x="2933" y="1914"/>
                    <a:pt x="3006" y="1860"/>
                    <a:pt x="3072" y="1798"/>
                  </a:cubicBezTo>
                  <a:cubicBezTo>
                    <a:pt x="3109" y="1759"/>
                    <a:pt x="3145" y="1721"/>
                    <a:pt x="3178" y="1676"/>
                  </a:cubicBezTo>
                  <a:cubicBezTo>
                    <a:pt x="3066" y="1643"/>
                    <a:pt x="2950" y="1605"/>
                    <a:pt x="2831" y="1559"/>
                  </a:cubicBezTo>
                  <a:cubicBezTo>
                    <a:pt x="2768" y="1537"/>
                    <a:pt x="2705" y="1514"/>
                    <a:pt x="2646" y="1495"/>
                  </a:cubicBezTo>
                  <a:cubicBezTo>
                    <a:pt x="2612" y="1520"/>
                    <a:pt x="2573" y="1543"/>
                    <a:pt x="2530" y="1559"/>
                  </a:cubicBezTo>
                  <a:cubicBezTo>
                    <a:pt x="2464" y="1588"/>
                    <a:pt x="2391" y="1601"/>
                    <a:pt x="2315" y="1601"/>
                  </a:cubicBezTo>
                  <a:cubicBezTo>
                    <a:pt x="2239" y="1601"/>
                    <a:pt x="2166" y="1588"/>
                    <a:pt x="2100" y="1559"/>
                  </a:cubicBezTo>
                  <a:cubicBezTo>
                    <a:pt x="2034" y="1533"/>
                    <a:pt x="1978" y="1495"/>
                    <a:pt x="1928" y="1443"/>
                  </a:cubicBezTo>
                  <a:cubicBezTo>
                    <a:pt x="1882" y="1395"/>
                    <a:pt x="1842" y="1336"/>
                    <a:pt x="1816" y="1272"/>
                  </a:cubicBezTo>
                  <a:cubicBezTo>
                    <a:pt x="1813" y="1267"/>
                    <a:pt x="1811" y="1263"/>
                    <a:pt x="1809" y="1259"/>
                  </a:cubicBezTo>
                  <a:cubicBezTo>
                    <a:pt x="1786" y="1197"/>
                    <a:pt x="1773" y="1130"/>
                    <a:pt x="1773" y="1059"/>
                  </a:cubicBezTo>
                  <a:cubicBezTo>
                    <a:pt x="1773" y="1030"/>
                    <a:pt x="1775" y="1002"/>
                    <a:pt x="1779" y="975"/>
                  </a:cubicBezTo>
                  <a:cubicBezTo>
                    <a:pt x="1779" y="975"/>
                    <a:pt x="1779" y="975"/>
                    <a:pt x="1779" y="975"/>
                  </a:cubicBezTo>
                  <a:cubicBezTo>
                    <a:pt x="1780" y="970"/>
                    <a:pt x="1781" y="965"/>
                    <a:pt x="1782" y="961"/>
                  </a:cubicBezTo>
                  <a:cubicBezTo>
                    <a:pt x="1783" y="952"/>
                    <a:pt x="1785" y="943"/>
                    <a:pt x="1787" y="934"/>
                  </a:cubicBezTo>
                  <a:cubicBezTo>
                    <a:pt x="1787" y="934"/>
                    <a:pt x="1787" y="934"/>
                    <a:pt x="1787" y="934"/>
                  </a:cubicBezTo>
                  <a:cubicBezTo>
                    <a:pt x="1788" y="930"/>
                    <a:pt x="1789" y="926"/>
                    <a:pt x="1790" y="922"/>
                  </a:cubicBezTo>
                  <a:cubicBezTo>
                    <a:pt x="1797" y="896"/>
                    <a:pt x="1806" y="871"/>
                    <a:pt x="1816" y="846"/>
                  </a:cubicBezTo>
                  <a:cubicBezTo>
                    <a:pt x="1818" y="838"/>
                    <a:pt x="1822" y="831"/>
                    <a:pt x="1825" y="824"/>
                  </a:cubicBezTo>
                  <a:cubicBezTo>
                    <a:pt x="1827" y="820"/>
                    <a:pt x="1830" y="815"/>
                    <a:pt x="1832" y="810"/>
                  </a:cubicBezTo>
                  <a:cubicBezTo>
                    <a:pt x="1831" y="810"/>
                    <a:pt x="1831" y="810"/>
                    <a:pt x="1831" y="810"/>
                  </a:cubicBezTo>
                  <a:cubicBezTo>
                    <a:pt x="1856" y="757"/>
                    <a:pt x="1890" y="711"/>
                    <a:pt x="1928" y="668"/>
                  </a:cubicBezTo>
                  <a:cubicBezTo>
                    <a:pt x="1978" y="620"/>
                    <a:pt x="2034" y="581"/>
                    <a:pt x="2100" y="552"/>
                  </a:cubicBezTo>
                  <a:cubicBezTo>
                    <a:pt x="2166" y="523"/>
                    <a:pt x="2239" y="510"/>
                    <a:pt x="2315" y="510"/>
                  </a:cubicBezTo>
                  <a:cubicBezTo>
                    <a:pt x="2391" y="510"/>
                    <a:pt x="2464" y="523"/>
                    <a:pt x="2530" y="552"/>
                  </a:cubicBezTo>
                  <a:cubicBezTo>
                    <a:pt x="2596" y="581"/>
                    <a:pt x="2655" y="620"/>
                    <a:pt x="2702" y="668"/>
                  </a:cubicBezTo>
                  <a:cubicBezTo>
                    <a:pt x="2751" y="720"/>
                    <a:pt x="2791" y="778"/>
                    <a:pt x="2817" y="846"/>
                  </a:cubicBezTo>
                  <a:cubicBezTo>
                    <a:pt x="2847" y="910"/>
                    <a:pt x="2860" y="981"/>
                    <a:pt x="2860" y="1059"/>
                  </a:cubicBezTo>
                  <a:cubicBezTo>
                    <a:pt x="2860" y="1107"/>
                    <a:pt x="2854" y="1159"/>
                    <a:pt x="2841" y="1204"/>
                  </a:cubicBezTo>
                  <a:cubicBezTo>
                    <a:pt x="3019" y="1252"/>
                    <a:pt x="3188" y="1291"/>
                    <a:pt x="3350" y="1324"/>
                  </a:cubicBezTo>
                  <a:cubicBezTo>
                    <a:pt x="3373" y="1240"/>
                    <a:pt x="3383" y="1152"/>
                    <a:pt x="3383" y="1059"/>
                  </a:cubicBezTo>
                  <a:cubicBezTo>
                    <a:pt x="3383" y="965"/>
                    <a:pt x="3370" y="871"/>
                    <a:pt x="3347" y="781"/>
                  </a:cubicBezTo>
                  <a:cubicBezTo>
                    <a:pt x="3320" y="694"/>
                    <a:pt x="3284" y="610"/>
                    <a:pt x="3238" y="533"/>
                  </a:cubicBez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rgbClr val="27506E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1397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Freeform 25"/>
            <p:cNvSpPr/>
            <p:nvPr/>
          </p:nvSpPr>
          <p:spPr bwMode="auto">
            <a:xfrm>
              <a:off x="3398575" y="-133093"/>
              <a:ext cx="1047750" cy="1141413"/>
            </a:xfrm>
            <a:custGeom>
              <a:avLst/>
              <a:gdLst>
                <a:gd name="T0" fmla="*/ 797 w 1286"/>
                <a:gd name="T1" fmla="*/ 1356 h 1398"/>
                <a:gd name="T2" fmla="*/ 797 w 1286"/>
                <a:gd name="T3" fmla="*/ 62 h 1398"/>
                <a:gd name="T4" fmla="*/ 777 w 1286"/>
                <a:gd name="T5" fmla="*/ 16 h 1398"/>
                <a:gd name="T6" fmla="*/ 730 w 1286"/>
                <a:gd name="T7" fmla="*/ 0 h 1398"/>
                <a:gd name="T8" fmla="*/ 413 w 1286"/>
                <a:gd name="T9" fmla="*/ 0 h 1398"/>
                <a:gd name="T10" fmla="*/ 320 w 1286"/>
                <a:gd name="T11" fmla="*/ 3 h 1398"/>
                <a:gd name="T12" fmla="*/ 251 w 1286"/>
                <a:gd name="T13" fmla="*/ 32 h 1398"/>
                <a:gd name="T14" fmla="*/ 59 w 1286"/>
                <a:gd name="T15" fmla="*/ 123 h 1398"/>
                <a:gd name="T16" fmla="*/ 0 w 1286"/>
                <a:gd name="T17" fmla="*/ 210 h 1398"/>
                <a:gd name="T18" fmla="*/ 0 w 1286"/>
                <a:gd name="T19" fmla="*/ 271 h 1398"/>
                <a:gd name="T20" fmla="*/ 122 w 1286"/>
                <a:gd name="T21" fmla="*/ 439 h 1398"/>
                <a:gd name="T22" fmla="*/ 165 w 1286"/>
                <a:gd name="T23" fmla="*/ 517 h 1398"/>
                <a:gd name="T24" fmla="*/ 271 w 1286"/>
                <a:gd name="T25" fmla="*/ 468 h 1398"/>
                <a:gd name="T26" fmla="*/ 271 w 1286"/>
                <a:gd name="T27" fmla="*/ 1308 h 1398"/>
                <a:gd name="T28" fmla="*/ 797 w 1286"/>
                <a:gd name="T29" fmla="*/ 1379 h 1398"/>
                <a:gd name="T30" fmla="*/ 1286 w 1286"/>
                <a:gd name="T31" fmla="*/ 1392 h 1398"/>
                <a:gd name="T32" fmla="*/ 797 w 1286"/>
                <a:gd name="T33" fmla="*/ 1356 h 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86" h="1398">
                  <a:moveTo>
                    <a:pt x="797" y="1356"/>
                  </a:moveTo>
                  <a:cubicBezTo>
                    <a:pt x="797" y="62"/>
                    <a:pt x="797" y="62"/>
                    <a:pt x="797" y="62"/>
                  </a:cubicBezTo>
                  <a:cubicBezTo>
                    <a:pt x="797" y="42"/>
                    <a:pt x="790" y="29"/>
                    <a:pt x="777" y="16"/>
                  </a:cubicBezTo>
                  <a:cubicBezTo>
                    <a:pt x="763" y="7"/>
                    <a:pt x="747" y="0"/>
                    <a:pt x="730" y="0"/>
                  </a:cubicBezTo>
                  <a:cubicBezTo>
                    <a:pt x="413" y="0"/>
                    <a:pt x="413" y="0"/>
                    <a:pt x="413" y="0"/>
                  </a:cubicBezTo>
                  <a:cubicBezTo>
                    <a:pt x="377" y="0"/>
                    <a:pt x="347" y="3"/>
                    <a:pt x="320" y="3"/>
                  </a:cubicBezTo>
                  <a:cubicBezTo>
                    <a:pt x="297" y="7"/>
                    <a:pt x="274" y="16"/>
                    <a:pt x="251" y="32"/>
                  </a:cubicBezTo>
                  <a:cubicBezTo>
                    <a:pt x="59" y="123"/>
                    <a:pt x="59" y="123"/>
                    <a:pt x="59" y="123"/>
                  </a:cubicBezTo>
                  <a:cubicBezTo>
                    <a:pt x="19" y="146"/>
                    <a:pt x="0" y="175"/>
                    <a:pt x="0" y="210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46" y="323"/>
                    <a:pt x="86" y="378"/>
                    <a:pt x="122" y="439"/>
                  </a:cubicBezTo>
                  <a:cubicBezTo>
                    <a:pt x="139" y="465"/>
                    <a:pt x="152" y="491"/>
                    <a:pt x="165" y="517"/>
                  </a:cubicBezTo>
                  <a:cubicBezTo>
                    <a:pt x="271" y="468"/>
                    <a:pt x="271" y="468"/>
                    <a:pt x="271" y="468"/>
                  </a:cubicBezTo>
                  <a:cubicBezTo>
                    <a:pt x="271" y="1308"/>
                    <a:pt x="271" y="1308"/>
                    <a:pt x="271" y="1308"/>
                  </a:cubicBezTo>
                  <a:cubicBezTo>
                    <a:pt x="456" y="1343"/>
                    <a:pt x="631" y="1366"/>
                    <a:pt x="797" y="1379"/>
                  </a:cubicBezTo>
                  <a:cubicBezTo>
                    <a:pt x="972" y="1395"/>
                    <a:pt x="1137" y="1398"/>
                    <a:pt x="1286" y="1392"/>
                  </a:cubicBezTo>
                  <a:lnTo>
                    <a:pt x="797" y="1356"/>
                  </a:ln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rgbClr val="27506E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1397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Freeform 26"/>
            <p:cNvSpPr/>
            <p:nvPr/>
          </p:nvSpPr>
          <p:spPr bwMode="auto">
            <a:xfrm>
              <a:off x="3584508" y="1268671"/>
              <a:ext cx="428625" cy="255588"/>
            </a:xfrm>
            <a:custGeom>
              <a:avLst/>
              <a:gdLst>
                <a:gd name="T0" fmla="*/ 0 w 526"/>
                <a:gd name="T1" fmla="*/ 258 h 313"/>
                <a:gd name="T2" fmla="*/ 13 w 526"/>
                <a:gd name="T3" fmla="*/ 297 h 313"/>
                <a:gd name="T4" fmla="*/ 59 w 526"/>
                <a:gd name="T5" fmla="*/ 313 h 313"/>
                <a:gd name="T6" fmla="*/ 459 w 526"/>
                <a:gd name="T7" fmla="*/ 313 h 313"/>
                <a:gd name="T8" fmla="*/ 526 w 526"/>
                <a:gd name="T9" fmla="*/ 255 h 313"/>
                <a:gd name="T10" fmla="*/ 526 w 526"/>
                <a:gd name="T11" fmla="*/ 113 h 313"/>
                <a:gd name="T12" fmla="*/ 0 w 526"/>
                <a:gd name="T13" fmla="*/ 0 h 313"/>
                <a:gd name="T14" fmla="*/ 0 w 526"/>
                <a:gd name="T15" fmla="*/ 258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6" h="313">
                  <a:moveTo>
                    <a:pt x="0" y="258"/>
                  </a:moveTo>
                  <a:cubicBezTo>
                    <a:pt x="0" y="271"/>
                    <a:pt x="3" y="284"/>
                    <a:pt x="13" y="297"/>
                  </a:cubicBezTo>
                  <a:cubicBezTo>
                    <a:pt x="23" y="307"/>
                    <a:pt x="36" y="313"/>
                    <a:pt x="59" y="313"/>
                  </a:cubicBezTo>
                  <a:cubicBezTo>
                    <a:pt x="459" y="313"/>
                    <a:pt x="459" y="313"/>
                    <a:pt x="459" y="313"/>
                  </a:cubicBezTo>
                  <a:cubicBezTo>
                    <a:pt x="502" y="313"/>
                    <a:pt x="526" y="294"/>
                    <a:pt x="526" y="255"/>
                  </a:cubicBezTo>
                  <a:cubicBezTo>
                    <a:pt x="526" y="113"/>
                    <a:pt x="526" y="113"/>
                    <a:pt x="526" y="113"/>
                  </a:cubicBezTo>
                  <a:cubicBezTo>
                    <a:pt x="360" y="87"/>
                    <a:pt x="185" y="52"/>
                    <a:pt x="0" y="0"/>
                  </a:cubicBezTo>
                  <a:lnTo>
                    <a:pt x="0" y="258"/>
                  </a:ln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rgbClr val="27506E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1397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3" name="Freeform 27"/>
            <p:cNvSpPr/>
            <p:nvPr/>
          </p:nvSpPr>
          <p:spPr bwMode="auto">
            <a:xfrm>
              <a:off x="317432" y="405961"/>
              <a:ext cx="5338763" cy="804864"/>
            </a:xfrm>
            <a:custGeom>
              <a:avLst/>
              <a:gdLst>
                <a:gd name="T0" fmla="*/ 6554 w 6554"/>
                <a:gd name="T1" fmla="*/ 133 h 988"/>
                <a:gd name="T2" fmla="*/ 3399 w 6554"/>
                <a:gd name="T3" fmla="*/ 488 h 988"/>
                <a:gd name="T4" fmla="*/ 0 w 6554"/>
                <a:gd name="T5" fmla="*/ 485 h 988"/>
                <a:gd name="T6" fmla="*/ 3396 w 6554"/>
                <a:gd name="T7" fmla="*/ 530 h 988"/>
                <a:gd name="T8" fmla="*/ 5287 w 6554"/>
                <a:gd name="T9" fmla="*/ 759 h 988"/>
                <a:gd name="T10" fmla="*/ 6554 w 6554"/>
                <a:gd name="T11" fmla="*/ 133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54" h="988">
                  <a:moveTo>
                    <a:pt x="6554" y="133"/>
                  </a:moveTo>
                  <a:cubicBezTo>
                    <a:pt x="6117" y="569"/>
                    <a:pt x="5215" y="988"/>
                    <a:pt x="3399" y="488"/>
                  </a:cubicBezTo>
                  <a:cubicBezTo>
                    <a:pt x="1633" y="0"/>
                    <a:pt x="582" y="210"/>
                    <a:pt x="0" y="485"/>
                  </a:cubicBezTo>
                  <a:cubicBezTo>
                    <a:pt x="585" y="220"/>
                    <a:pt x="1640" y="23"/>
                    <a:pt x="3396" y="530"/>
                  </a:cubicBezTo>
                  <a:cubicBezTo>
                    <a:pt x="4186" y="759"/>
                    <a:pt x="4805" y="811"/>
                    <a:pt x="5287" y="759"/>
                  </a:cubicBezTo>
                  <a:cubicBezTo>
                    <a:pt x="5674" y="717"/>
                    <a:pt x="6193" y="543"/>
                    <a:pt x="6554" y="133"/>
                  </a:cubicBez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rgbClr val="27506E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1397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文本框 6"/>
          <p:cNvSpPr txBox="1">
            <a:spLocks noChangeArrowheads="1"/>
          </p:cNvSpPr>
          <p:nvPr/>
        </p:nvSpPr>
        <p:spPr bwMode="auto">
          <a:xfrm>
            <a:off x="2007024" y="3958173"/>
            <a:ext cx="479490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chemeClr val="accent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主讲人</a:t>
            </a:r>
            <a:r>
              <a:rPr lang="zh-CN" altLang="en-US" sz="2000" b="1" dirty="0" smtClean="0">
                <a:solidFill>
                  <a:schemeClr val="accent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：重庆市南坪中学校  李洪波</a:t>
            </a:r>
            <a:endParaRPr lang="en-US" altLang="zh-CN" sz="2000" b="1" dirty="0">
              <a:solidFill>
                <a:schemeClr val="accent1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328917" y="414873"/>
            <a:ext cx="1579630" cy="1644666"/>
            <a:chOff x="971600" y="648072"/>
            <a:chExt cx="1405598" cy="1463468"/>
          </a:xfrm>
        </p:grpSpPr>
        <p:sp>
          <p:nvSpPr>
            <p:cNvPr id="22" name="椭圆 21"/>
            <p:cNvSpPr/>
            <p:nvPr/>
          </p:nvSpPr>
          <p:spPr>
            <a:xfrm>
              <a:off x="1115616" y="843558"/>
              <a:ext cx="1152128" cy="11521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26" name="Picture 2" descr="C:\Users\lhb\Desktop\校徽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971600" y="648072"/>
              <a:ext cx="1405598" cy="1463468"/>
            </a:xfrm>
            <a:prstGeom prst="rect">
              <a:avLst/>
            </a:prstGeom>
            <a:noFill/>
          </p:spPr>
        </p:pic>
      </p:grpSp>
      <p:pic>
        <p:nvPicPr>
          <p:cNvPr id="4" name="图片 3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93925" y="4587974"/>
            <a:ext cx="828771" cy="3600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1264428" y="1008509"/>
            <a:ext cx="7268012" cy="3360607"/>
            <a:chOff x="1264428" y="1152525"/>
            <a:chExt cx="6847285" cy="2795588"/>
          </a:xfrm>
        </p:grpSpPr>
        <p:sp>
          <p:nvSpPr>
            <p:cNvPr id="8" name="圆角矩形 7"/>
            <p:cNvSpPr/>
            <p:nvPr/>
          </p:nvSpPr>
          <p:spPr bwMode="auto">
            <a:xfrm>
              <a:off x="1264428" y="1152525"/>
              <a:ext cx="6847285" cy="2795588"/>
            </a:xfrm>
            <a:prstGeom prst="roundRect">
              <a:avLst>
                <a:gd name="adj" fmla="val 996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" name="圆角矩形 8"/>
            <p:cNvSpPr/>
            <p:nvPr/>
          </p:nvSpPr>
          <p:spPr bwMode="auto">
            <a:xfrm>
              <a:off x="1473978" y="1362076"/>
              <a:ext cx="6428185" cy="2510067"/>
            </a:xfrm>
            <a:prstGeom prst="roundRect">
              <a:avLst>
                <a:gd name="adj" fmla="val 11474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2" name="直接连接符 11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椭圆 1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08957" y="206330"/>
            <a:ext cx="998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pc="300" dirty="0">
                <a:solidFill>
                  <a:schemeClr val="bg1">
                    <a:lumMod val="50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前言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47664" y="1855195"/>
            <a:ext cx="66247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楷体_GBK" panose="03000509000000000000" pitchFamily="65" charset="-122"/>
                <a:ea typeface="方正楷体_GBK" panose="03000509000000000000" pitchFamily="65" charset="-122"/>
              </a:rPr>
              <a:t>        </a:t>
            </a: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楷体_GBK" panose="03000509000000000000" pitchFamily="65" charset="-122"/>
                <a:ea typeface="方正楷体_GBK" panose="03000509000000000000" pitchFamily="65" charset="-122"/>
              </a:rPr>
              <a:t>啦啦操项目</a:t>
            </a:r>
            <a:r>
              <a:rPr lang="zh-CN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楷体_GBK" panose="03000509000000000000" pitchFamily="65" charset="-122"/>
                <a:ea typeface="方正楷体_GBK" panose="03000509000000000000" pitchFamily="65" charset="-122"/>
              </a:rPr>
              <a:t>的</a:t>
            </a: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楷体_GBK" panose="03000509000000000000" pitchFamily="65" charset="-122"/>
                <a:ea typeface="方正楷体_GBK" panose="03000509000000000000" pitchFamily="65" charset="-122"/>
              </a:rPr>
              <a:t>解读</a:t>
            </a:r>
            <a:r>
              <a:rPr lang="zh-CN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楷体_GBK" panose="03000509000000000000" pitchFamily="65" charset="-122"/>
                <a:ea typeface="方正楷体_GBK" panose="03000509000000000000" pitchFamily="65" charset="-122"/>
              </a:rPr>
              <a:t>：</a:t>
            </a:r>
            <a:endParaRPr lang="en-US" altLang="zh-CN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  <a:p>
            <a:pPr>
              <a:lnSpc>
                <a:spcPct val="150000"/>
              </a:lnSpc>
            </a:pPr>
            <a:endParaRPr lang="en-US" altLang="zh-CN" b="1" dirty="0" smtClean="0">
              <a:solidFill>
                <a:schemeClr val="tx1">
                  <a:lumMod val="75000"/>
                  <a:lumOff val="25000"/>
                </a:schemeClr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楷体_GBK" panose="03000509000000000000" pitchFamily="65" charset="-122"/>
                <a:ea typeface="方正楷体_GBK" panose="03000509000000000000" pitchFamily="65" charset="-122"/>
              </a:rPr>
              <a:t>  </a:t>
            </a:r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楷体_GBK" panose="03000509000000000000" pitchFamily="65" charset="-122"/>
                <a:ea typeface="方正楷体_GBK" panose="03000509000000000000" pitchFamily="65" charset="-122"/>
              </a:rPr>
              <a:t>团队意识   合作意识   责任意识    担当意识</a:t>
            </a:r>
            <a:endParaRPr lang="zh-CN" altLang="zh-CN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  <a:p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楷体_GBK" panose="03000509000000000000" pitchFamily="65" charset="-122"/>
                <a:ea typeface="方正楷体_GBK" panose="03000509000000000000" pitchFamily="65" charset="-122"/>
              </a:rPr>
              <a:t> </a:t>
            </a:r>
            <a:endParaRPr lang="zh-CN" altLang="zh-CN" b="1" dirty="0" smtClean="0">
              <a:solidFill>
                <a:schemeClr val="tx1">
                  <a:lumMod val="75000"/>
                  <a:lumOff val="25000"/>
                </a:schemeClr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  <a:p>
            <a:pPr>
              <a:lnSpc>
                <a:spcPct val="150000"/>
              </a:lnSpc>
            </a:pPr>
            <a:endParaRPr lang="zh-CN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25205" y="837059"/>
            <a:ext cx="1565482" cy="209550"/>
          </a:xfrm>
          <a:custGeom>
            <a:avLst/>
            <a:gdLst>
              <a:gd name="connsiteX0" fmla="*/ 0 w 1565482"/>
              <a:gd name="connsiteY0" fmla="*/ 0 h 247650"/>
              <a:gd name="connsiteX1" fmla="*/ 1565482 w 1565482"/>
              <a:gd name="connsiteY1" fmla="*/ 0 h 247650"/>
              <a:gd name="connsiteX2" fmla="*/ 1565482 w 1565482"/>
              <a:gd name="connsiteY2" fmla="*/ 247650 h 247650"/>
              <a:gd name="connsiteX3" fmla="*/ 0 w 1565482"/>
              <a:gd name="connsiteY3" fmla="*/ 247650 h 247650"/>
              <a:gd name="connsiteX4" fmla="*/ 0 w 1565482"/>
              <a:gd name="connsiteY4" fmla="*/ 0 h 247650"/>
              <a:gd name="connsiteX0-1" fmla="*/ 0 w 1565482"/>
              <a:gd name="connsiteY0-2" fmla="*/ 0 h 247650"/>
              <a:gd name="connsiteX1-3" fmla="*/ 1298782 w 1565482"/>
              <a:gd name="connsiteY1-4" fmla="*/ 0 h 247650"/>
              <a:gd name="connsiteX2-5" fmla="*/ 1565482 w 1565482"/>
              <a:gd name="connsiteY2-6" fmla="*/ 247650 h 247650"/>
              <a:gd name="connsiteX3-7" fmla="*/ 0 w 1565482"/>
              <a:gd name="connsiteY3-8" fmla="*/ 247650 h 247650"/>
              <a:gd name="connsiteX4-9" fmla="*/ 0 w 1565482"/>
              <a:gd name="connsiteY4-10" fmla="*/ 0 h 247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565482" h="247650">
                <a:moveTo>
                  <a:pt x="0" y="0"/>
                </a:moveTo>
                <a:lnTo>
                  <a:pt x="1298782" y="0"/>
                </a:lnTo>
                <a:lnTo>
                  <a:pt x="1565482" y="247650"/>
                </a:lnTo>
                <a:lnTo>
                  <a:pt x="0" y="24765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48617" y="846584"/>
            <a:ext cx="1370758" cy="1028700"/>
          </a:xfrm>
          <a:custGeom>
            <a:avLst/>
            <a:gdLst>
              <a:gd name="connsiteX0" fmla="*/ 0 w 1323133"/>
              <a:gd name="connsiteY0" fmla="*/ 0 h 1198669"/>
              <a:gd name="connsiteX1" fmla="*/ 1323133 w 1323133"/>
              <a:gd name="connsiteY1" fmla="*/ 0 h 1198669"/>
              <a:gd name="connsiteX2" fmla="*/ 1323133 w 1323133"/>
              <a:gd name="connsiteY2" fmla="*/ 1198669 h 1198669"/>
              <a:gd name="connsiteX3" fmla="*/ 0 w 1323133"/>
              <a:gd name="connsiteY3" fmla="*/ 1198669 h 1198669"/>
              <a:gd name="connsiteX4" fmla="*/ 0 w 1323133"/>
              <a:gd name="connsiteY4" fmla="*/ 0 h 1198669"/>
              <a:gd name="connsiteX0-1" fmla="*/ 0 w 1323133"/>
              <a:gd name="connsiteY0-2" fmla="*/ 0 h 1198669"/>
              <a:gd name="connsiteX1-3" fmla="*/ 1323133 w 1323133"/>
              <a:gd name="connsiteY1-4" fmla="*/ 0 h 1198669"/>
              <a:gd name="connsiteX2-5" fmla="*/ 1085008 w 1323133"/>
              <a:gd name="connsiteY2-6" fmla="*/ 817669 h 1198669"/>
              <a:gd name="connsiteX3-7" fmla="*/ 0 w 1323133"/>
              <a:gd name="connsiteY3-8" fmla="*/ 1198669 h 1198669"/>
              <a:gd name="connsiteX4-9" fmla="*/ 0 w 1323133"/>
              <a:gd name="connsiteY4-10" fmla="*/ 0 h 1198669"/>
              <a:gd name="connsiteX0-11" fmla="*/ 47625 w 1370758"/>
              <a:gd name="connsiteY0-12" fmla="*/ 0 h 827194"/>
              <a:gd name="connsiteX1-13" fmla="*/ 1370758 w 1370758"/>
              <a:gd name="connsiteY1-14" fmla="*/ 0 h 827194"/>
              <a:gd name="connsiteX2-15" fmla="*/ 1132633 w 1370758"/>
              <a:gd name="connsiteY2-16" fmla="*/ 817669 h 827194"/>
              <a:gd name="connsiteX3-17" fmla="*/ 0 w 1370758"/>
              <a:gd name="connsiteY3-18" fmla="*/ 827194 h 827194"/>
              <a:gd name="connsiteX4-19" fmla="*/ 47625 w 1370758"/>
              <a:gd name="connsiteY4-20" fmla="*/ 0 h 827194"/>
              <a:gd name="connsiteX0-21" fmla="*/ 47625 w 1370758"/>
              <a:gd name="connsiteY0-22" fmla="*/ 0 h 836719"/>
              <a:gd name="connsiteX1-23" fmla="*/ 1370758 w 1370758"/>
              <a:gd name="connsiteY1-24" fmla="*/ 0 h 836719"/>
              <a:gd name="connsiteX2-25" fmla="*/ 875458 w 1370758"/>
              <a:gd name="connsiteY2-26" fmla="*/ 836719 h 836719"/>
              <a:gd name="connsiteX3-27" fmla="*/ 0 w 1370758"/>
              <a:gd name="connsiteY3-28" fmla="*/ 827194 h 836719"/>
              <a:gd name="connsiteX4-29" fmla="*/ 47625 w 1370758"/>
              <a:gd name="connsiteY4-30" fmla="*/ 0 h 83671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370758" h="836719">
                <a:moveTo>
                  <a:pt x="47625" y="0"/>
                </a:moveTo>
                <a:lnTo>
                  <a:pt x="1370758" y="0"/>
                </a:lnTo>
                <a:lnTo>
                  <a:pt x="875458" y="836719"/>
                </a:lnTo>
                <a:lnTo>
                  <a:pt x="0" y="827194"/>
                </a:lnTo>
                <a:lnTo>
                  <a:pt x="47625" y="0"/>
                </a:lnTo>
                <a:close/>
              </a:path>
            </a:pathLst>
          </a:custGeom>
          <a:solidFill>
            <a:srgbClr val="163A5A"/>
          </a:solidFill>
          <a:ln>
            <a:noFill/>
          </a:ln>
          <a:effectLst>
            <a:outerShdw blurRad="63500" dist="63500" sx="102000" sy="1020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575050" y="4369116"/>
            <a:ext cx="500908" cy="500908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717380" y="4593427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2552263" y="4593786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255929" y="4712125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175518" y="4598446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3062244" y="4590941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6553278" y="4722348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3850333" y="4625552"/>
            <a:ext cx="250454" cy="250454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6726981" y="4592145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51556" y="4600200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7359742" y="4649336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900741" y="4409642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2070359" y="4722632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4506355" y="4445739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3206031" y="4537586"/>
            <a:ext cx="322151" cy="322151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5075958" y="4590323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1206867" y="4593656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921657" y="4724888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2772349" y="4410385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1690644" y="4646719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6193490" y="4452934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7730460" y="4584362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65777" y="-1568922"/>
            <a:ext cx="12609778" cy="7093000"/>
          </a:xfrm>
          <a:prstGeom prst="rect">
            <a:avLst/>
          </a:prstGeom>
        </p:spPr>
      </p:pic>
      <p:sp>
        <p:nvSpPr>
          <p:cNvPr id="214" name="六边形 213"/>
          <p:cNvSpPr/>
          <p:nvPr/>
        </p:nvSpPr>
        <p:spPr>
          <a:xfrm>
            <a:off x="771662" y="406780"/>
            <a:ext cx="2450252" cy="815133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>
            <a:gradFill>
              <a:gsLst>
                <a:gs pos="0">
                  <a:schemeClr val="bg1">
                    <a:lumMod val="71000"/>
                    <a:lumOff val="29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482600" dist="241300" dir="2700000" algn="tl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/>
            <a:endParaRPr lang="zh-CN" altLang="en-US"/>
          </a:p>
        </p:txBody>
      </p:sp>
      <p:grpSp>
        <p:nvGrpSpPr>
          <p:cNvPr id="215" name="组合 214"/>
          <p:cNvGrpSpPr/>
          <p:nvPr/>
        </p:nvGrpSpPr>
        <p:grpSpPr>
          <a:xfrm>
            <a:off x="405000" y="250029"/>
            <a:ext cx="1167180" cy="116718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216" name="同心圆 2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217" name="椭圆 2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218" name="矩形 217"/>
          <p:cNvSpPr/>
          <p:nvPr/>
        </p:nvSpPr>
        <p:spPr>
          <a:xfrm>
            <a:off x="1687177" y="412011"/>
            <a:ext cx="1231514" cy="584775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defTabSz="934219">
              <a:defRPr/>
            </a:pPr>
            <a:r>
              <a:rPr lang="zh-CN" altLang="en-US" sz="3200" b="1" kern="0" dirty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</a:p>
        </p:txBody>
      </p:sp>
      <p:sp>
        <p:nvSpPr>
          <p:cNvPr id="219" name="Rectangle 4"/>
          <p:cNvSpPr txBox="1">
            <a:spLocks noChangeArrowheads="1"/>
          </p:cNvSpPr>
          <p:nvPr/>
        </p:nvSpPr>
        <p:spPr bwMode="auto">
          <a:xfrm>
            <a:off x="1579151" y="846276"/>
            <a:ext cx="1372458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0" tIns="34279" rIns="68560" bIns="34279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>
              <a:defRPr/>
            </a:pPr>
            <a:r>
              <a:rPr lang="en-US" altLang="zh-CN" sz="1200" kern="0" dirty="0">
                <a:solidFill>
                  <a:schemeClr val="tx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</a:rPr>
              <a:t>CATALOG</a:t>
            </a:r>
            <a:endParaRPr lang="zh-CN" altLang="en-US" sz="1200" kern="0" dirty="0">
              <a:solidFill>
                <a:schemeClr val="tx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Arial"/>
              <a:ea typeface="微软雅黑"/>
            </a:endParaRPr>
          </a:p>
        </p:txBody>
      </p:sp>
      <p:sp>
        <p:nvSpPr>
          <p:cNvPr id="221" name="同心圆 220"/>
          <p:cNvSpPr/>
          <p:nvPr/>
        </p:nvSpPr>
        <p:spPr>
          <a:xfrm>
            <a:off x="574421" y="419453"/>
            <a:ext cx="825848" cy="825848"/>
          </a:xfrm>
          <a:prstGeom prst="donut">
            <a:avLst>
              <a:gd name="adj" fmla="val 4879"/>
            </a:avLst>
          </a:prstGeom>
          <a:gradFill>
            <a:gsLst>
              <a:gs pos="0">
                <a:schemeClr val="bg1"/>
              </a:gs>
              <a:gs pos="55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C00000"/>
              </a:solidFill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87694" y="1773265"/>
            <a:ext cx="1657425" cy="1913612"/>
            <a:chOff x="1894087" y="1625880"/>
            <a:chExt cx="1657425" cy="1913612"/>
          </a:xfrm>
        </p:grpSpPr>
        <p:grpSp>
          <p:nvGrpSpPr>
            <p:cNvPr id="87" name="组合 86"/>
            <p:cNvGrpSpPr/>
            <p:nvPr/>
          </p:nvGrpSpPr>
          <p:grpSpPr>
            <a:xfrm>
              <a:off x="1894087" y="1625880"/>
              <a:ext cx="1657425" cy="1913612"/>
              <a:chOff x="789153" y="2729597"/>
              <a:chExt cx="1202093" cy="1388087"/>
            </a:xfrm>
          </p:grpSpPr>
          <p:grpSp>
            <p:nvGrpSpPr>
              <p:cNvPr id="88" name="组合 87"/>
              <p:cNvGrpSpPr/>
              <p:nvPr/>
            </p:nvGrpSpPr>
            <p:grpSpPr>
              <a:xfrm>
                <a:off x="789153" y="2729597"/>
                <a:ext cx="1202093" cy="1388087"/>
                <a:chOff x="3273692" y="1099961"/>
                <a:chExt cx="1202093" cy="1388087"/>
              </a:xfrm>
            </p:grpSpPr>
            <p:sp>
              <p:nvSpPr>
                <p:cNvPr id="90" name="Freeform 14"/>
                <p:cNvSpPr>
                  <a:spLocks/>
                </p:cNvSpPr>
                <p:nvPr/>
              </p:nvSpPr>
              <p:spPr bwMode="auto">
                <a:xfrm>
                  <a:off x="3345550" y="1141029"/>
                  <a:ext cx="529701" cy="237166"/>
                </a:xfrm>
                <a:custGeom>
                  <a:avLst/>
                  <a:gdLst>
                    <a:gd name="T0" fmla="*/ 0 w 516"/>
                    <a:gd name="T1" fmla="*/ 231 h 231"/>
                    <a:gd name="T2" fmla="*/ 398 w 516"/>
                    <a:gd name="T3" fmla="*/ 0 h 231"/>
                    <a:gd name="T4" fmla="*/ 516 w 516"/>
                    <a:gd name="T5" fmla="*/ 0 h 231"/>
                    <a:gd name="T6" fmla="*/ 516 w 516"/>
                    <a:gd name="T7" fmla="*/ 231 h 231"/>
                    <a:gd name="T8" fmla="*/ 0 w 516"/>
                    <a:gd name="T9" fmla="*/ 231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6" h="231">
                      <a:moveTo>
                        <a:pt x="0" y="231"/>
                      </a:moveTo>
                      <a:lnTo>
                        <a:pt x="398" y="0"/>
                      </a:lnTo>
                      <a:lnTo>
                        <a:pt x="516" y="0"/>
                      </a:lnTo>
                      <a:lnTo>
                        <a:pt x="516" y="231"/>
                      </a:lnTo>
                      <a:lnTo>
                        <a:pt x="0" y="231"/>
                      </a:lnTo>
                      <a:close/>
                    </a:path>
                  </a:pathLst>
                </a:custGeom>
                <a:solidFill>
                  <a:srgbClr val="5F65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9" tIns="34295" rIns="68589" bIns="3429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1" name="Freeform 15"/>
                <p:cNvSpPr>
                  <a:spLocks/>
                </p:cNvSpPr>
                <p:nvPr/>
              </p:nvSpPr>
              <p:spPr bwMode="auto">
                <a:xfrm>
                  <a:off x="3273692" y="1099961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  <a:extLst/>
              </p:spPr>
              <p:txBody>
                <a:bodyPr vert="horz" wrap="square" lIns="68589" tIns="34295" rIns="68589" bIns="3429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2" name="Freeform 16"/>
                <p:cNvSpPr>
                  <a:spLocks/>
                </p:cNvSpPr>
                <p:nvPr/>
              </p:nvSpPr>
              <p:spPr bwMode="auto">
                <a:xfrm>
                  <a:off x="3345551" y="1141029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</a:schemeClr>
                </a:solidFill>
                <a:ln w="28575">
                  <a:noFill/>
                </a:ln>
                <a:effectLst>
                  <a:outerShdw blurRad="279400" dist="76200" dir="2700000" sx="101000" sy="101000" algn="tl" rotWithShape="0">
                    <a:prstClr val="black">
                      <a:alpha val="28000"/>
                    </a:prstClr>
                  </a:outerShdw>
                </a:effectLst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9" tIns="34295" rIns="68589" bIns="34295" rtlCol="0" anchor="ctr"/>
                <a:lstStyle/>
                <a:p>
                  <a:pPr algn="ctr"/>
                  <a:endParaRPr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89" name="TextBox 88"/>
              <p:cNvSpPr txBox="1"/>
              <p:nvPr/>
            </p:nvSpPr>
            <p:spPr>
              <a:xfrm>
                <a:off x="851297" y="2889012"/>
                <a:ext cx="531431" cy="3694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01</a:t>
                </a:r>
                <a:endPara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12" name="Freeform 21"/>
            <p:cNvSpPr>
              <a:spLocks noEditPoints="1"/>
            </p:cNvSpPr>
            <p:nvPr/>
          </p:nvSpPr>
          <p:spPr bwMode="auto">
            <a:xfrm>
              <a:off x="2320813" y="2383289"/>
              <a:ext cx="776476" cy="768384"/>
            </a:xfrm>
            <a:custGeom>
              <a:avLst/>
              <a:gdLst>
                <a:gd name="T0" fmla="*/ 24 w 60"/>
                <a:gd name="T1" fmla="*/ 7 h 62"/>
                <a:gd name="T2" fmla="*/ 38 w 60"/>
                <a:gd name="T3" fmla="*/ 7 h 62"/>
                <a:gd name="T4" fmla="*/ 47 w 60"/>
                <a:gd name="T5" fmla="*/ 7 h 62"/>
                <a:gd name="T6" fmla="*/ 47 w 60"/>
                <a:gd name="T7" fmla="*/ 18 h 62"/>
                <a:gd name="T8" fmla="*/ 47 w 60"/>
                <a:gd name="T9" fmla="*/ 7 h 62"/>
                <a:gd name="T10" fmla="*/ 20 w 60"/>
                <a:gd name="T11" fmla="*/ 37 h 62"/>
                <a:gd name="T12" fmla="*/ 21 w 60"/>
                <a:gd name="T13" fmla="*/ 58 h 62"/>
                <a:gd name="T14" fmla="*/ 15 w 60"/>
                <a:gd name="T15" fmla="*/ 40 h 62"/>
                <a:gd name="T16" fmla="*/ 12 w 60"/>
                <a:gd name="T17" fmla="*/ 58 h 62"/>
                <a:gd name="T18" fmla="*/ 7 w 60"/>
                <a:gd name="T19" fmla="*/ 37 h 62"/>
                <a:gd name="T20" fmla="*/ 2 w 60"/>
                <a:gd name="T21" fmla="*/ 36 h 62"/>
                <a:gd name="T22" fmla="*/ 7 w 60"/>
                <a:gd name="T23" fmla="*/ 19 h 62"/>
                <a:gd name="T24" fmla="*/ 14 w 60"/>
                <a:gd name="T25" fmla="*/ 24 h 62"/>
                <a:gd name="T26" fmla="*/ 21 w 60"/>
                <a:gd name="T27" fmla="*/ 19 h 62"/>
                <a:gd name="T28" fmla="*/ 29 w 60"/>
                <a:gd name="T29" fmla="*/ 16 h 62"/>
                <a:gd name="T30" fmla="*/ 30 w 60"/>
                <a:gd name="T31" fmla="*/ 19 h 62"/>
                <a:gd name="T32" fmla="*/ 30 w 60"/>
                <a:gd name="T33" fmla="*/ 32 h 62"/>
                <a:gd name="T34" fmla="*/ 31 w 60"/>
                <a:gd name="T35" fmla="*/ 32 h 62"/>
                <a:gd name="T36" fmla="*/ 31 w 60"/>
                <a:gd name="T37" fmla="*/ 32 h 62"/>
                <a:gd name="T38" fmla="*/ 32 w 60"/>
                <a:gd name="T39" fmla="*/ 19 h 62"/>
                <a:gd name="T40" fmla="*/ 32 w 60"/>
                <a:gd name="T41" fmla="*/ 16 h 62"/>
                <a:gd name="T42" fmla="*/ 40 w 60"/>
                <a:gd name="T43" fmla="*/ 19 h 62"/>
                <a:gd name="T44" fmla="*/ 47 w 60"/>
                <a:gd name="T45" fmla="*/ 24 h 62"/>
                <a:gd name="T46" fmla="*/ 54 w 60"/>
                <a:gd name="T47" fmla="*/ 19 h 62"/>
                <a:gd name="T48" fmla="*/ 58 w 60"/>
                <a:gd name="T49" fmla="*/ 35 h 62"/>
                <a:gd name="T50" fmla="*/ 53 w 60"/>
                <a:gd name="T51" fmla="*/ 37 h 62"/>
                <a:gd name="T52" fmla="*/ 54 w 60"/>
                <a:gd name="T53" fmla="*/ 58 h 62"/>
                <a:gd name="T54" fmla="*/ 48 w 60"/>
                <a:gd name="T55" fmla="*/ 40 h 62"/>
                <a:gd name="T56" fmla="*/ 45 w 60"/>
                <a:gd name="T57" fmla="*/ 58 h 62"/>
                <a:gd name="T58" fmla="*/ 40 w 60"/>
                <a:gd name="T59" fmla="*/ 37 h 62"/>
                <a:gd name="T60" fmla="*/ 38 w 60"/>
                <a:gd name="T61" fmla="*/ 38 h 62"/>
                <a:gd name="T62" fmla="*/ 33 w 60"/>
                <a:gd name="T63" fmla="*/ 62 h 62"/>
                <a:gd name="T64" fmla="*/ 29 w 60"/>
                <a:gd name="T65" fmla="*/ 41 h 62"/>
                <a:gd name="T66" fmla="*/ 22 w 60"/>
                <a:gd name="T67" fmla="*/ 62 h 62"/>
                <a:gd name="T68" fmla="*/ 20 w 60"/>
                <a:gd name="T69" fmla="*/ 36 h 62"/>
                <a:gd name="T70" fmla="*/ 9 w 60"/>
                <a:gd name="T71" fmla="*/ 13 h 62"/>
                <a:gd name="T72" fmla="*/ 20 w 60"/>
                <a:gd name="T73" fmla="*/ 1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" h="62">
                  <a:moveTo>
                    <a:pt x="31" y="0"/>
                  </a:moveTo>
                  <a:cubicBezTo>
                    <a:pt x="27" y="0"/>
                    <a:pt x="24" y="4"/>
                    <a:pt x="24" y="7"/>
                  </a:cubicBezTo>
                  <a:cubicBezTo>
                    <a:pt x="24" y="11"/>
                    <a:pt x="27" y="14"/>
                    <a:pt x="31" y="14"/>
                  </a:cubicBezTo>
                  <a:cubicBezTo>
                    <a:pt x="35" y="14"/>
                    <a:pt x="38" y="11"/>
                    <a:pt x="38" y="7"/>
                  </a:cubicBezTo>
                  <a:cubicBezTo>
                    <a:pt x="38" y="4"/>
                    <a:pt x="35" y="0"/>
                    <a:pt x="31" y="0"/>
                  </a:cubicBezTo>
                  <a:close/>
                  <a:moveTo>
                    <a:pt x="47" y="7"/>
                  </a:moveTo>
                  <a:cubicBezTo>
                    <a:pt x="44" y="7"/>
                    <a:pt x="41" y="10"/>
                    <a:pt x="41" y="13"/>
                  </a:cubicBezTo>
                  <a:cubicBezTo>
                    <a:pt x="41" y="16"/>
                    <a:pt x="44" y="18"/>
                    <a:pt x="47" y="18"/>
                  </a:cubicBezTo>
                  <a:cubicBezTo>
                    <a:pt x="50" y="18"/>
                    <a:pt x="53" y="16"/>
                    <a:pt x="53" y="13"/>
                  </a:cubicBezTo>
                  <a:cubicBezTo>
                    <a:pt x="53" y="10"/>
                    <a:pt x="50" y="7"/>
                    <a:pt x="47" y="7"/>
                  </a:cubicBezTo>
                  <a:close/>
                  <a:moveTo>
                    <a:pt x="20" y="36"/>
                  </a:move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5" y="40"/>
                    <a:pt x="15" y="40"/>
                    <a:pt x="15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60" y="33"/>
                    <a:pt x="60" y="33"/>
                    <a:pt x="60" y="33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8" y="62"/>
                    <a:pt x="28" y="62"/>
                    <a:pt x="28" y="62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0" y="36"/>
                    <a:pt x="20" y="36"/>
                    <a:pt x="20" y="36"/>
                  </a:cubicBezTo>
                  <a:close/>
                  <a:moveTo>
                    <a:pt x="14" y="7"/>
                  </a:moveTo>
                  <a:cubicBezTo>
                    <a:pt x="11" y="7"/>
                    <a:pt x="9" y="10"/>
                    <a:pt x="9" y="13"/>
                  </a:cubicBezTo>
                  <a:cubicBezTo>
                    <a:pt x="9" y="16"/>
                    <a:pt x="11" y="18"/>
                    <a:pt x="14" y="18"/>
                  </a:cubicBezTo>
                  <a:cubicBezTo>
                    <a:pt x="17" y="18"/>
                    <a:pt x="20" y="16"/>
                    <a:pt x="20" y="13"/>
                  </a:cubicBezTo>
                  <a:cubicBezTo>
                    <a:pt x="20" y="10"/>
                    <a:pt x="17" y="7"/>
                    <a:pt x="14" y="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05" tIns="45703" rIns="91405" bIns="45703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329639" y="1766648"/>
            <a:ext cx="1657425" cy="1913612"/>
            <a:chOff x="3676200" y="1625880"/>
            <a:chExt cx="1657425" cy="1913612"/>
          </a:xfrm>
        </p:grpSpPr>
        <p:grpSp>
          <p:nvGrpSpPr>
            <p:cNvPr id="93" name="组合 92"/>
            <p:cNvGrpSpPr/>
            <p:nvPr/>
          </p:nvGrpSpPr>
          <p:grpSpPr>
            <a:xfrm>
              <a:off x="3676200" y="1625880"/>
              <a:ext cx="1657425" cy="1913612"/>
              <a:chOff x="789153" y="2729597"/>
              <a:chExt cx="1202093" cy="1388087"/>
            </a:xfrm>
          </p:grpSpPr>
          <p:grpSp>
            <p:nvGrpSpPr>
              <p:cNvPr id="95" name="组合 94"/>
              <p:cNvGrpSpPr/>
              <p:nvPr/>
            </p:nvGrpSpPr>
            <p:grpSpPr>
              <a:xfrm>
                <a:off x="789153" y="2729597"/>
                <a:ext cx="1202093" cy="1388087"/>
                <a:chOff x="3273692" y="1099961"/>
                <a:chExt cx="1202093" cy="1388087"/>
              </a:xfrm>
            </p:grpSpPr>
            <p:sp>
              <p:nvSpPr>
                <p:cNvPr id="97" name="Freeform 14"/>
                <p:cNvSpPr>
                  <a:spLocks/>
                </p:cNvSpPr>
                <p:nvPr/>
              </p:nvSpPr>
              <p:spPr bwMode="auto">
                <a:xfrm>
                  <a:off x="3345550" y="1141029"/>
                  <a:ext cx="529701" cy="237166"/>
                </a:xfrm>
                <a:custGeom>
                  <a:avLst/>
                  <a:gdLst>
                    <a:gd name="T0" fmla="*/ 0 w 516"/>
                    <a:gd name="T1" fmla="*/ 231 h 231"/>
                    <a:gd name="T2" fmla="*/ 398 w 516"/>
                    <a:gd name="T3" fmla="*/ 0 h 231"/>
                    <a:gd name="T4" fmla="*/ 516 w 516"/>
                    <a:gd name="T5" fmla="*/ 0 h 231"/>
                    <a:gd name="T6" fmla="*/ 516 w 516"/>
                    <a:gd name="T7" fmla="*/ 231 h 231"/>
                    <a:gd name="T8" fmla="*/ 0 w 516"/>
                    <a:gd name="T9" fmla="*/ 231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6" h="231">
                      <a:moveTo>
                        <a:pt x="0" y="231"/>
                      </a:moveTo>
                      <a:lnTo>
                        <a:pt x="398" y="0"/>
                      </a:lnTo>
                      <a:lnTo>
                        <a:pt x="516" y="0"/>
                      </a:lnTo>
                      <a:lnTo>
                        <a:pt x="516" y="231"/>
                      </a:lnTo>
                      <a:lnTo>
                        <a:pt x="0" y="231"/>
                      </a:lnTo>
                      <a:close/>
                    </a:path>
                  </a:pathLst>
                </a:custGeom>
                <a:solidFill>
                  <a:srgbClr val="5F65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9" tIns="34295" rIns="68589" bIns="3429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8" name="Freeform 15"/>
                <p:cNvSpPr>
                  <a:spLocks/>
                </p:cNvSpPr>
                <p:nvPr/>
              </p:nvSpPr>
              <p:spPr bwMode="auto">
                <a:xfrm>
                  <a:off x="3273692" y="1099961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  <a:extLst/>
              </p:spPr>
              <p:txBody>
                <a:bodyPr vert="horz" wrap="square" lIns="68589" tIns="34295" rIns="68589" bIns="3429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9" name="Freeform 16"/>
                <p:cNvSpPr>
                  <a:spLocks/>
                </p:cNvSpPr>
                <p:nvPr/>
              </p:nvSpPr>
              <p:spPr bwMode="auto">
                <a:xfrm>
                  <a:off x="3345551" y="1141029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</a:schemeClr>
                </a:solidFill>
                <a:ln w="28575">
                  <a:noFill/>
                </a:ln>
                <a:effectLst>
                  <a:outerShdw blurRad="279400" dist="76200" dir="2700000" sx="101000" sy="101000" algn="tl" rotWithShape="0">
                    <a:prstClr val="black">
                      <a:alpha val="28000"/>
                    </a:prstClr>
                  </a:outerShdw>
                </a:effectLst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9" tIns="34295" rIns="68589" bIns="34295" rtlCol="0" anchor="ctr"/>
                <a:lstStyle/>
                <a:p>
                  <a:pPr algn="ctr"/>
                  <a:endParaRPr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96" name="TextBox 95"/>
              <p:cNvSpPr txBox="1"/>
              <p:nvPr/>
            </p:nvSpPr>
            <p:spPr>
              <a:xfrm>
                <a:off x="869387" y="2922828"/>
                <a:ext cx="474529" cy="3694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02</a:t>
                </a:r>
                <a:endPara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13" name="组合 112"/>
            <p:cNvGrpSpPr/>
            <p:nvPr/>
          </p:nvGrpSpPr>
          <p:grpSpPr>
            <a:xfrm>
              <a:off x="4187930" y="2381448"/>
              <a:ext cx="787022" cy="775823"/>
              <a:chOff x="2782033" y="2877344"/>
              <a:chExt cx="571561" cy="617451"/>
            </a:xfrm>
            <a:solidFill>
              <a:srgbClr val="777777"/>
            </a:solidFill>
          </p:grpSpPr>
          <p:sp>
            <p:nvSpPr>
              <p:cNvPr id="114" name="Freeform 884"/>
              <p:cNvSpPr>
                <a:spLocks noEditPoints="1"/>
              </p:cNvSpPr>
              <p:nvPr/>
            </p:nvSpPr>
            <p:spPr bwMode="auto">
              <a:xfrm>
                <a:off x="2946844" y="2877344"/>
                <a:ext cx="406750" cy="411147"/>
              </a:xfrm>
              <a:custGeom>
                <a:avLst/>
                <a:gdLst>
                  <a:gd name="T0" fmla="*/ 90 w 174"/>
                  <a:gd name="T1" fmla="*/ 14 h 176"/>
                  <a:gd name="T2" fmla="*/ 90 w 174"/>
                  <a:gd name="T3" fmla="*/ 0 h 176"/>
                  <a:gd name="T4" fmla="*/ 80 w 174"/>
                  <a:gd name="T5" fmla="*/ 0 h 176"/>
                  <a:gd name="T6" fmla="*/ 80 w 174"/>
                  <a:gd name="T7" fmla="*/ 14 h 176"/>
                  <a:gd name="T8" fmla="*/ 0 w 174"/>
                  <a:gd name="T9" fmla="*/ 14 h 176"/>
                  <a:gd name="T10" fmla="*/ 0 w 174"/>
                  <a:gd name="T11" fmla="*/ 40 h 176"/>
                  <a:gd name="T12" fmla="*/ 9 w 174"/>
                  <a:gd name="T13" fmla="*/ 40 h 176"/>
                  <a:gd name="T14" fmla="*/ 9 w 174"/>
                  <a:gd name="T15" fmla="*/ 138 h 176"/>
                  <a:gd name="T16" fmla="*/ 70 w 174"/>
                  <a:gd name="T17" fmla="*/ 138 h 176"/>
                  <a:gd name="T18" fmla="*/ 33 w 174"/>
                  <a:gd name="T19" fmla="*/ 168 h 176"/>
                  <a:gd name="T20" fmla="*/ 39 w 174"/>
                  <a:gd name="T21" fmla="*/ 176 h 176"/>
                  <a:gd name="T22" fmla="*/ 86 w 174"/>
                  <a:gd name="T23" fmla="*/ 138 h 176"/>
                  <a:gd name="T24" fmla="*/ 86 w 174"/>
                  <a:gd name="T25" fmla="*/ 138 h 176"/>
                  <a:gd name="T26" fmla="*/ 133 w 174"/>
                  <a:gd name="T27" fmla="*/ 176 h 176"/>
                  <a:gd name="T28" fmla="*/ 140 w 174"/>
                  <a:gd name="T29" fmla="*/ 168 h 176"/>
                  <a:gd name="T30" fmla="*/ 102 w 174"/>
                  <a:gd name="T31" fmla="*/ 138 h 176"/>
                  <a:gd name="T32" fmla="*/ 164 w 174"/>
                  <a:gd name="T33" fmla="*/ 138 h 176"/>
                  <a:gd name="T34" fmla="*/ 164 w 174"/>
                  <a:gd name="T35" fmla="*/ 40 h 176"/>
                  <a:gd name="T36" fmla="*/ 174 w 174"/>
                  <a:gd name="T37" fmla="*/ 40 h 176"/>
                  <a:gd name="T38" fmla="*/ 174 w 174"/>
                  <a:gd name="T39" fmla="*/ 14 h 176"/>
                  <a:gd name="T40" fmla="*/ 90 w 174"/>
                  <a:gd name="T41" fmla="*/ 14 h 176"/>
                  <a:gd name="T42" fmla="*/ 154 w 174"/>
                  <a:gd name="T43" fmla="*/ 128 h 176"/>
                  <a:gd name="T44" fmla="*/ 19 w 174"/>
                  <a:gd name="T45" fmla="*/ 128 h 176"/>
                  <a:gd name="T46" fmla="*/ 19 w 174"/>
                  <a:gd name="T47" fmla="*/ 40 h 176"/>
                  <a:gd name="T48" fmla="*/ 154 w 174"/>
                  <a:gd name="T49" fmla="*/ 40 h 176"/>
                  <a:gd name="T50" fmla="*/ 154 w 174"/>
                  <a:gd name="T51" fmla="*/ 128 h 176"/>
                  <a:gd name="T52" fmla="*/ 51 w 174"/>
                  <a:gd name="T53" fmla="*/ 105 h 176"/>
                  <a:gd name="T54" fmla="*/ 51 w 174"/>
                  <a:gd name="T55" fmla="*/ 79 h 176"/>
                  <a:gd name="T56" fmla="*/ 77 w 174"/>
                  <a:gd name="T57" fmla="*/ 79 h 176"/>
                  <a:gd name="T58" fmla="*/ 51 w 174"/>
                  <a:gd name="T59" fmla="*/ 53 h 176"/>
                  <a:gd name="T60" fmla="*/ 25 w 174"/>
                  <a:gd name="T61" fmla="*/ 79 h 176"/>
                  <a:gd name="T62" fmla="*/ 51 w 174"/>
                  <a:gd name="T63" fmla="*/ 105 h 176"/>
                  <a:gd name="T64" fmla="*/ 59 w 174"/>
                  <a:gd name="T65" fmla="*/ 112 h 176"/>
                  <a:gd name="T66" fmla="*/ 85 w 174"/>
                  <a:gd name="T67" fmla="*/ 86 h 176"/>
                  <a:gd name="T68" fmla="*/ 59 w 174"/>
                  <a:gd name="T69" fmla="*/ 86 h 176"/>
                  <a:gd name="T70" fmla="*/ 59 w 174"/>
                  <a:gd name="T71" fmla="*/ 112 h 176"/>
                  <a:gd name="T72" fmla="*/ 138 w 174"/>
                  <a:gd name="T73" fmla="*/ 59 h 176"/>
                  <a:gd name="T74" fmla="*/ 105 w 174"/>
                  <a:gd name="T75" fmla="*/ 59 h 176"/>
                  <a:gd name="T76" fmla="*/ 105 w 174"/>
                  <a:gd name="T77" fmla="*/ 69 h 176"/>
                  <a:gd name="T78" fmla="*/ 138 w 174"/>
                  <a:gd name="T79" fmla="*/ 69 h 176"/>
                  <a:gd name="T80" fmla="*/ 138 w 174"/>
                  <a:gd name="T81" fmla="*/ 59 h 176"/>
                  <a:gd name="T82" fmla="*/ 138 w 174"/>
                  <a:gd name="T83" fmla="*/ 77 h 176"/>
                  <a:gd name="T84" fmla="*/ 105 w 174"/>
                  <a:gd name="T85" fmla="*/ 77 h 176"/>
                  <a:gd name="T86" fmla="*/ 105 w 174"/>
                  <a:gd name="T87" fmla="*/ 87 h 176"/>
                  <a:gd name="T88" fmla="*/ 138 w 174"/>
                  <a:gd name="T89" fmla="*/ 87 h 176"/>
                  <a:gd name="T90" fmla="*/ 138 w 174"/>
                  <a:gd name="T91" fmla="*/ 77 h 176"/>
                  <a:gd name="T92" fmla="*/ 138 w 174"/>
                  <a:gd name="T93" fmla="*/ 96 h 176"/>
                  <a:gd name="T94" fmla="*/ 105 w 174"/>
                  <a:gd name="T95" fmla="*/ 96 h 176"/>
                  <a:gd name="T96" fmla="*/ 105 w 174"/>
                  <a:gd name="T97" fmla="*/ 106 h 176"/>
                  <a:gd name="T98" fmla="*/ 138 w 174"/>
                  <a:gd name="T99" fmla="*/ 106 h 176"/>
                  <a:gd name="T100" fmla="*/ 138 w 174"/>
                  <a:gd name="T101" fmla="*/ 9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4" h="176">
                    <a:moveTo>
                      <a:pt x="90" y="14"/>
                    </a:moveTo>
                    <a:cubicBezTo>
                      <a:pt x="90" y="0"/>
                      <a:pt x="90" y="0"/>
                      <a:pt x="9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80" y="14"/>
                      <a:pt x="80" y="14"/>
                      <a:pt x="8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9" y="138"/>
                      <a:pt x="9" y="138"/>
                      <a:pt x="9" y="138"/>
                    </a:cubicBezTo>
                    <a:cubicBezTo>
                      <a:pt x="70" y="138"/>
                      <a:pt x="70" y="138"/>
                      <a:pt x="70" y="138"/>
                    </a:cubicBezTo>
                    <a:cubicBezTo>
                      <a:pt x="33" y="168"/>
                      <a:pt x="33" y="168"/>
                      <a:pt x="33" y="168"/>
                    </a:cubicBezTo>
                    <a:cubicBezTo>
                      <a:pt x="39" y="176"/>
                      <a:pt x="39" y="176"/>
                      <a:pt x="39" y="176"/>
                    </a:cubicBezTo>
                    <a:cubicBezTo>
                      <a:pt x="86" y="138"/>
                      <a:pt x="86" y="138"/>
                      <a:pt x="86" y="138"/>
                    </a:cubicBezTo>
                    <a:cubicBezTo>
                      <a:pt x="86" y="138"/>
                      <a:pt x="86" y="138"/>
                      <a:pt x="86" y="138"/>
                    </a:cubicBezTo>
                    <a:cubicBezTo>
                      <a:pt x="133" y="176"/>
                      <a:pt x="133" y="176"/>
                      <a:pt x="133" y="176"/>
                    </a:cubicBezTo>
                    <a:cubicBezTo>
                      <a:pt x="140" y="168"/>
                      <a:pt x="140" y="168"/>
                      <a:pt x="140" y="168"/>
                    </a:cubicBezTo>
                    <a:cubicBezTo>
                      <a:pt x="102" y="138"/>
                      <a:pt x="102" y="138"/>
                      <a:pt x="102" y="138"/>
                    </a:cubicBezTo>
                    <a:cubicBezTo>
                      <a:pt x="164" y="138"/>
                      <a:pt x="164" y="138"/>
                      <a:pt x="164" y="138"/>
                    </a:cubicBezTo>
                    <a:cubicBezTo>
                      <a:pt x="164" y="40"/>
                      <a:pt x="164" y="40"/>
                      <a:pt x="164" y="40"/>
                    </a:cubicBezTo>
                    <a:cubicBezTo>
                      <a:pt x="174" y="40"/>
                      <a:pt x="174" y="40"/>
                      <a:pt x="174" y="40"/>
                    </a:cubicBezTo>
                    <a:cubicBezTo>
                      <a:pt x="174" y="14"/>
                      <a:pt x="174" y="14"/>
                      <a:pt x="174" y="14"/>
                    </a:cubicBezTo>
                    <a:lnTo>
                      <a:pt x="90" y="14"/>
                    </a:lnTo>
                    <a:close/>
                    <a:moveTo>
                      <a:pt x="154" y="128"/>
                    </a:moveTo>
                    <a:cubicBezTo>
                      <a:pt x="19" y="128"/>
                      <a:pt x="19" y="128"/>
                      <a:pt x="19" y="128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154" y="40"/>
                      <a:pt x="154" y="40"/>
                      <a:pt x="154" y="40"/>
                    </a:cubicBezTo>
                    <a:lnTo>
                      <a:pt x="154" y="128"/>
                    </a:lnTo>
                    <a:close/>
                    <a:moveTo>
                      <a:pt x="51" y="105"/>
                    </a:moveTo>
                    <a:cubicBezTo>
                      <a:pt x="51" y="79"/>
                      <a:pt x="51" y="79"/>
                      <a:pt x="51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7" y="65"/>
                      <a:pt x="66" y="53"/>
                      <a:pt x="51" y="53"/>
                    </a:cubicBezTo>
                    <a:cubicBezTo>
                      <a:pt x="37" y="53"/>
                      <a:pt x="25" y="65"/>
                      <a:pt x="25" y="79"/>
                    </a:cubicBezTo>
                    <a:cubicBezTo>
                      <a:pt x="25" y="94"/>
                      <a:pt x="37" y="105"/>
                      <a:pt x="51" y="105"/>
                    </a:cubicBezTo>
                    <a:close/>
                    <a:moveTo>
                      <a:pt x="59" y="112"/>
                    </a:moveTo>
                    <a:cubicBezTo>
                      <a:pt x="73" y="112"/>
                      <a:pt x="85" y="101"/>
                      <a:pt x="85" y="86"/>
                    </a:cubicBezTo>
                    <a:cubicBezTo>
                      <a:pt x="59" y="86"/>
                      <a:pt x="59" y="86"/>
                      <a:pt x="59" y="86"/>
                    </a:cubicBezTo>
                    <a:lnTo>
                      <a:pt x="59" y="112"/>
                    </a:lnTo>
                    <a:close/>
                    <a:moveTo>
                      <a:pt x="138" y="59"/>
                    </a:moveTo>
                    <a:cubicBezTo>
                      <a:pt x="105" y="59"/>
                      <a:pt x="105" y="59"/>
                      <a:pt x="105" y="59"/>
                    </a:cubicBezTo>
                    <a:cubicBezTo>
                      <a:pt x="105" y="69"/>
                      <a:pt x="105" y="69"/>
                      <a:pt x="105" y="69"/>
                    </a:cubicBezTo>
                    <a:cubicBezTo>
                      <a:pt x="138" y="69"/>
                      <a:pt x="138" y="69"/>
                      <a:pt x="138" y="69"/>
                    </a:cubicBezTo>
                    <a:lnTo>
                      <a:pt x="138" y="59"/>
                    </a:lnTo>
                    <a:close/>
                    <a:moveTo>
                      <a:pt x="138" y="77"/>
                    </a:moveTo>
                    <a:cubicBezTo>
                      <a:pt x="105" y="77"/>
                      <a:pt x="105" y="77"/>
                      <a:pt x="105" y="77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38" y="87"/>
                      <a:pt x="138" y="87"/>
                      <a:pt x="138" y="87"/>
                    </a:cubicBezTo>
                    <a:lnTo>
                      <a:pt x="138" y="77"/>
                    </a:lnTo>
                    <a:close/>
                    <a:moveTo>
                      <a:pt x="138" y="96"/>
                    </a:moveTo>
                    <a:cubicBezTo>
                      <a:pt x="105" y="96"/>
                      <a:pt x="105" y="96"/>
                      <a:pt x="105" y="96"/>
                    </a:cubicBezTo>
                    <a:cubicBezTo>
                      <a:pt x="105" y="106"/>
                      <a:pt x="105" y="106"/>
                      <a:pt x="105" y="106"/>
                    </a:cubicBezTo>
                    <a:cubicBezTo>
                      <a:pt x="138" y="106"/>
                      <a:pt x="138" y="106"/>
                      <a:pt x="138" y="106"/>
                    </a:cubicBezTo>
                    <a:lnTo>
                      <a:pt x="138" y="96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5" name="Freeform 40"/>
              <p:cNvSpPr>
                <a:spLocks noEditPoints="1"/>
              </p:cNvSpPr>
              <p:nvPr/>
            </p:nvSpPr>
            <p:spPr bwMode="auto">
              <a:xfrm>
                <a:off x="2782033" y="2992399"/>
                <a:ext cx="317694" cy="502396"/>
              </a:xfrm>
              <a:custGeom>
                <a:avLst/>
                <a:gdLst>
                  <a:gd name="T0" fmla="*/ 253 w 490"/>
                  <a:gd name="T1" fmla="*/ 737 h 775"/>
                  <a:gd name="T2" fmla="*/ 211 w 490"/>
                  <a:gd name="T3" fmla="*/ 775 h 775"/>
                  <a:gd name="T4" fmla="*/ 175 w 490"/>
                  <a:gd name="T5" fmla="*/ 762 h 775"/>
                  <a:gd name="T6" fmla="*/ 161 w 490"/>
                  <a:gd name="T7" fmla="*/ 762 h 775"/>
                  <a:gd name="T8" fmla="*/ 125 w 490"/>
                  <a:gd name="T9" fmla="*/ 775 h 775"/>
                  <a:gd name="T10" fmla="*/ 84 w 490"/>
                  <a:gd name="T11" fmla="*/ 737 h 775"/>
                  <a:gd name="T12" fmla="*/ 76 w 490"/>
                  <a:gd name="T13" fmla="*/ 475 h 775"/>
                  <a:gd name="T14" fmla="*/ 65 w 490"/>
                  <a:gd name="T15" fmla="*/ 474 h 775"/>
                  <a:gd name="T16" fmla="*/ 21 w 490"/>
                  <a:gd name="T17" fmla="*/ 441 h 775"/>
                  <a:gd name="T18" fmla="*/ 19 w 490"/>
                  <a:gd name="T19" fmla="*/ 217 h 775"/>
                  <a:gd name="T20" fmla="*/ 48 w 490"/>
                  <a:gd name="T21" fmla="*/ 192 h 775"/>
                  <a:gd name="T22" fmla="*/ 121 w 490"/>
                  <a:gd name="T23" fmla="*/ 183 h 775"/>
                  <a:gd name="T24" fmla="*/ 132 w 490"/>
                  <a:gd name="T25" fmla="*/ 189 h 775"/>
                  <a:gd name="T26" fmla="*/ 168 w 490"/>
                  <a:gd name="T27" fmla="*/ 243 h 775"/>
                  <a:gd name="T28" fmla="*/ 204 w 490"/>
                  <a:gd name="T29" fmla="*/ 189 h 775"/>
                  <a:gd name="T30" fmla="*/ 216 w 490"/>
                  <a:gd name="T31" fmla="*/ 183 h 775"/>
                  <a:gd name="T32" fmla="*/ 257 w 490"/>
                  <a:gd name="T33" fmla="*/ 188 h 775"/>
                  <a:gd name="T34" fmla="*/ 293 w 490"/>
                  <a:gd name="T35" fmla="*/ 205 h 775"/>
                  <a:gd name="T36" fmla="*/ 331 w 490"/>
                  <a:gd name="T37" fmla="*/ 251 h 775"/>
                  <a:gd name="T38" fmla="*/ 339 w 490"/>
                  <a:gd name="T39" fmla="*/ 259 h 775"/>
                  <a:gd name="T40" fmla="*/ 355 w 490"/>
                  <a:gd name="T41" fmla="*/ 261 h 775"/>
                  <a:gd name="T42" fmla="*/ 362 w 490"/>
                  <a:gd name="T43" fmla="*/ 256 h 775"/>
                  <a:gd name="T44" fmla="*/ 406 w 490"/>
                  <a:gd name="T45" fmla="*/ 223 h 775"/>
                  <a:gd name="T46" fmla="*/ 452 w 490"/>
                  <a:gd name="T47" fmla="*/ 284 h 775"/>
                  <a:gd name="T48" fmla="*/ 405 w 490"/>
                  <a:gd name="T49" fmla="*/ 318 h 775"/>
                  <a:gd name="T50" fmla="*/ 357 w 490"/>
                  <a:gd name="T51" fmla="*/ 346 h 775"/>
                  <a:gd name="T52" fmla="*/ 321 w 490"/>
                  <a:gd name="T53" fmla="*/ 343 h 775"/>
                  <a:gd name="T54" fmla="*/ 275 w 490"/>
                  <a:gd name="T55" fmla="*/ 302 h 775"/>
                  <a:gd name="T56" fmla="*/ 265 w 490"/>
                  <a:gd name="T57" fmla="*/ 291 h 775"/>
                  <a:gd name="T58" fmla="*/ 253 w 490"/>
                  <a:gd name="T59" fmla="*/ 737 h 775"/>
                  <a:gd name="T60" fmla="*/ 170 w 490"/>
                  <a:gd name="T61" fmla="*/ 1 h 775"/>
                  <a:gd name="T62" fmla="*/ 236 w 490"/>
                  <a:gd name="T63" fmla="*/ 74 h 775"/>
                  <a:gd name="T64" fmla="*/ 167 w 490"/>
                  <a:gd name="T65" fmla="*/ 159 h 775"/>
                  <a:gd name="T66" fmla="*/ 100 w 490"/>
                  <a:gd name="T67" fmla="*/ 71 h 775"/>
                  <a:gd name="T68" fmla="*/ 170 w 490"/>
                  <a:gd name="T69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90" h="775">
                    <a:moveTo>
                      <a:pt x="253" y="737"/>
                    </a:moveTo>
                    <a:cubicBezTo>
                      <a:pt x="252" y="758"/>
                      <a:pt x="230" y="775"/>
                      <a:pt x="211" y="775"/>
                    </a:cubicBezTo>
                    <a:cubicBezTo>
                      <a:pt x="198" y="775"/>
                      <a:pt x="182" y="770"/>
                      <a:pt x="175" y="762"/>
                    </a:cubicBezTo>
                    <a:cubicBezTo>
                      <a:pt x="172" y="757"/>
                      <a:pt x="165" y="757"/>
                      <a:pt x="161" y="762"/>
                    </a:cubicBezTo>
                    <a:cubicBezTo>
                      <a:pt x="155" y="770"/>
                      <a:pt x="138" y="775"/>
                      <a:pt x="125" y="775"/>
                    </a:cubicBezTo>
                    <a:cubicBezTo>
                      <a:pt x="106" y="775"/>
                      <a:pt x="85" y="758"/>
                      <a:pt x="84" y="737"/>
                    </a:cubicBezTo>
                    <a:cubicBezTo>
                      <a:pt x="76" y="475"/>
                      <a:pt x="76" y="475"/>
                      <a:pt x="76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7" y="472"/>
                      <a:pt x="24" y="459"/>
                      <a:pt x="21" y="441"/>
                    </a:cubicBezTo>
                    <a:cubicBezTo>
                      <a:pt x="0" y="331"/>
                      <a:pt x="4" y="332"/>
                      <a:pt x="19" y="217"/>
                    </a:cubicBezTo>
                    <a:cubicBezTo>
                      <a:pt x="21" y="209"/>
                      <a:pt x="31" y="194"/>
                      <a:pt x="48" y="192"/>
                    </a:cubicBezTo>
                    <a:cubicBezTo>
                      <a:pt x="121" y="183"/>
                      <a:pt x="121" y="183"/>
                      <a:pt x="121" y="183"/>
                    </a:cubicBezTo>
                    <a:cubicBezTo>
                      <a:pt x="125" y="183"/>
                      <a:pt x="130" y="185"/>
                      <a:pt x="132" y="189"/>
                    </a:cubicBezTo>
                    <a:cubicBezTo>
                      <a:pt x="168" y="243"/>
                      <a:pt x="168" y="243"/>
                      <a:pt x="168" y="243"/>
                    </a:cubicBezTo>
                    <a:cubicBezTo>
                      <a:pt x="204" y="189"/>
                      <a:pt x="204" y="189"/>
                      <a:pt x="204" y="189"/>
                    </a:cubicBezTo>
                    <a:cubicBezTo>
                      <a:pt x="207" y="185"/>
                      <a:pt x="211" y="183"/>
                      <a:pt x="216" y="183"/>
                    </a:cubicBezTo>
                    <a:cubicBezTo>
                      <a:pt x="257" y="188"/>
                      <a:pt x="257" y="188"/>
                      <a:pt x="257" y="188"/>
                    </a:cubicBezTo>
                    <a:cubicBezTo>
                      <a:pt x="278" y="191"/>
                      <a:pt x="285" y="196"/>
                      <a:pt x="293" y="205"/>
                    </a:cubicBezTo>
                    <a:cubicBezTo>
                      <a:pt x="307" y="223"/>
                      <a:pt x="320" y="239"/>
                      <a:pt x="331" y="251"/>
                    </a:cubicBezTo>
                    <a:cubicBezTo>
                      <a:pt x="334" y="254"/>
                      <a:pt x="336" y="257"/>
                      <a:pt x="339" y="259"/>
                    </a:cubicBezTo>
                    <a:cubicBezTo>
                      <a:pt x="343" y="264"/>
                      <a:pt x="350" y="264"/>
                      <a:pt x="355" y="261"/>
                    </a:cubicBezTo>
                    <a:cubicBezTo>
                      <a:pt x="357" y="259"/>
                      <a:pt x="360" y="258"/>
                      <a:pt x="362" y="256"/>
                    </a:cubicBezTo>
                    <a:cubicBezTo>
                      <a:pt x="373" y="248"/>
                      <a:pt x="393" y="233"/>
                      <a:pt x="406" y="223"/>
                    </a:cubicBezTo>
                    <a:cubicBezTo>
                      <a:pt x="442" y="195"/>
                      <a:pt x="490" y="255"/>
                      <a:pt x="452" y="284"/>
                    </a:cubicBezTo>
                    <a:cubicBezTo>
                      <a:pt x="438" y="294"/>
                      <a:pt x="418" y="310"/>
                      <a:pt x="405" y="318"/>
                    </a:cubicBezTo>
                    <a:cubicBezTo>
                      <a:pt x="386" y="332"/>
                      <a:pt x="369" y="342"/>
                      <a:pt x="357" y="346"/>
                    </a:cubicBezTo>
                    <a:cubicBezTo>
                      <a:pt x="346" y="351"/>
                      <a:pt x="332" y="351"/>
                      <a:pt x="321" y="343"/>
                    </a:cubicBezTo>
                    <a:cubicBezTo>
                      <a:pt x="305" y="333"/>
                      <a:pt x="291" y="320"/>
                      <a:pt x="275" y="302"/>
                    </a:cubicBezTo>
                    <a:cubicBezTo>
                      <a:pt x="272" y="299"/>
                      <a:pt x="269" y="295"/>
                      <a:pt x="265" y="291"/>
                    </a:cubicBezTo>
                    <a:cubicBezTo>
                      <a:pt x="253" y="737"/>
                      <a:pt x="253" y="737"/>
                      <a:pt x="253" y="737"/>
                    </a:cubicBezTo>
                    <a:close/>
                    <a:moveTo>
                      <a:pt x="170" y="1"/>
                    </a:moveTo>
                    <a:cubicBezTo>
                      <a:pt x="207" y="2"/>
                      <a:pt x="237" y="34"/>
                      <a:pt x="236" y="74"/>
                    </a:cubicBezTo>
                    <a:cubicBezTo>
                      <a:pt x="235" y="113"/>
                      <a:pt x="204" y="160"/>
                      <a:pt x="167" y="159"/>
                    </a:cubicBezTo>
                    <a:cubicBezTo>
                      <a:pt x="129" y="159"/>
                      <a:pt x="100" y="110"/>
                      <a:pt x="100" y="71"/>
                    </a:cubicBezTo>
                    <a:cubicBezTo>
                      <a:pt x="101" y="32"/>
                      <a:pt x="132" y="0"/>
                      <a:pt x="170" y="1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5840106" y="1741452"/>
            <a:ext cx="1657425" cy="1913612"/>
            <a:chOff x="5492174" y="1625880"/>
            <a:chExt cx="1657425" cy="1913612"/>
          </a:xfrm>
        </p:grpSpPr>
        <p:grpSp>
          <p:nvGrpSpPr>
            <p:cNvPr id="100" name="组合 99"/>
            <p:cNvGrpSpPr/>
            <p:nvPr/>
          </p:nvGrpSpPr>
          <p:grpSpPr>
            <a:xfrm>
              <a:off x="5492174" y="1625880"/>
              <a:ext cx="1657425" cy="1913612"/>
              <a:chOff x="789153" y="2729597"/>
              <a:chExt cx="1202093" cy="1388087"/>
            </a:xfrm>
          </p:grpSpPr>
          <p:grpSp>
            <p:nvGrpSpPr>
              <p:cNvPr id="101" name="组合 100"/>
              <p:cNvGrpSpPr/>
              <p:nvPr/>
            </p:nvGrpSpPr>
            <p:grpSpPr>
              <a:xfrm>
                <a:off x="789153" y="2729597"/>
                <a:ext cx="1202093" cy="1388087"/>
                <a:chOff x="3273692" y="1099961"/>
                <a:chExt cx="1202093" cy="1388087"/>
              </a:xfrm>
            </p:grpSpPr>
            <p:sp>
              <p:nvSpPr>
                <p:cNvPr id="103" name="Freeform 14"/>
                <p:cNvSpPr>
                  <a:spLocks/>
                </p:cNvSpPr>
                <p:nvPr/>
              </p:nvSpPr>
              <p:spPr bwMode="auto">
                <a:xfrm>
                  <a:off x="3345550" y="1141029"/>
                  <a:ext cx="529701" cy="237166"/>
                </a:xfrm>
                <a:custGeom>
                  <a:avLst/>
                  <a:gdLst>
                    <a:gd name="T0" fmla="*/ 0 w 516"/>
                    <a:gd name="T1" fmla="*/ 231 h 231"/>
                    <a:gd name="T2" fmla="*/ 398 w 516"/>
                    <a:gd name="T3" fmla="*/ 0 h 231"/>
                    <a:gd name="T4" fmla="*/ 516 w 516"/>
                    <a:gd name="T5" fmla="*/ 0 h 231"/>
                    <a:gd name="T6" fmla="*/ 516 w 516"/>
                    <a:gd name="T7" fmla="*/ 231 h 231"/>
                    <a:gd name="T8" fmla="*/ 0 w 516"/>
                    <a:gd name="T9" fmla="*/ 231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6" h="231">
                      <a:moveTo>
                        <a:pt x="0" y="231"/>
                      </a:moveTo>
                      <a:lnTo>
                        <a:pt x="398" y="0"/>
                      </a:lnTo>
                      <a:lnTo>
                        <a:pt x="516" y="0"/>
                      </a:lnTo>
                      <a:lnTo>
                        <a:pt x="516" y="231"/>
                      </a:lnTo>
                      <a:lnTo>
                        <a:pt x="0" y="231"/>
                      </a:lnTo>
                      <a:close/>
                    </a:path>
                  </a:pathLst>
                </a:custGeom>
                <a:solidFill>
                  <a:srgbClr val="5F65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9" tIns="34295" rIns="68589" bIns="3429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04" name="Freeform 15"/>
                <p:cNvSpPr>
                  <a:spLocks/>
                </p:cNvSpPr>
                <p:nvPr/>
              </p:nvSpPr>
              <p:spPr bwMode="auto">
                <a:xfrm>
                  <a:off x="3273692" y="1099961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  <a:extLst/>
              </p:spPr>
              <p:txBody>
                <a:bodyPr vert="horz" wrap="square" lIns="68589" tIns="34295" rIns="68589" bIns="3429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05" name="Freeform 16"/>
                <p:cNvSpPr>
                  <a:spLocks/>
                </p:cNvSpPr>
                <p:nvPr/>
              </p:nvSpPr>
              <p:spPr bwMode="auto">
                <a:xfrm>
                  <a:off x="3345551" y="1141029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 w="28575">
                  <a:noFill/>
                </a:ln>
                <a:effectLst>
                  <a:outerShdw blurRad="279400" dist="76200" dir="2700000" sx="101000" sy="101000" algn="tl" rotWithShape="0">
                    <a:prstClr val="black">
                      <a:alpha val="28000"/>
                    </a:prstClr>
                  </a:outerShdw>
                </a:effectLst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68589" tIns="34295" rIns="68589" bIns="34295" rtlCol="0" anchor="ctr"/>
                <a:lstStyle/>
                <a:p>
                  <a:pPr algn="ctr"/>
                  <a:endParaRPr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102" name="TextBox 101"/>
              <p:cNvSpPr txBox="1"/>
              <p:nvPr/>
            </p:nvSpPr>
            <p:spPr>
              <a:xfrm>
                <a:off x="853610" y="2922828"/>
                <a:ext cx="492214" cy="3694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03</a:t>
                </a:r>
                <a:endPara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16" name="组合 115"/>
            <p:cNvGrpSpPr/>
            <p:nvPr/>
          </p:nvGrpSpPr>
          <p:grpSpPr>
            <a:xfrm>
              <a:off x="5936691" y="2375344"/>
              <a:ext cx="823766" cy="746257"/>
              <a:chOff x="5699322" y="3963624"/>
              <a:chExt cx="132182" cy="132201"/>
            </a:xfrm>
            <a:solidFill>
              <a:schemeClr val="tx1"/>
            </a:solidFill>
          </p:grpSpPr>
          <p:sp>
            <p:nvSpPr>
              <p:cNvPr id="117" name="Freeform 412"/>
              <p:cNvSpPr>
                <a:spLocks noEditPoints="1"/>
              </p:cNvSpPr>
              <p:nvPr/>
            </p:nvSpPr>
            <p:spPr bwMode="auto">
              <a:xfrm>
                <a:off x="5781489" y="3963624"/>
                <a:ext cx="50015" cy="50022"/>
              </a:xfrm>
              <a:custGeom>
                <a:avLst/>
                <a:gdLst>
                  <a:gd name="T0" fmla="*/ 105 w 108"/>
                  <a:gd name="T1" fmla="*/ 44 h 108"/>
                  <a:gd name="T2" fmla="*/ 89 w 108"/>
                  <a:gd name="T3" fmla="*/ 41 h 108"/>
                  <a:gd name="T4" fmla="*/ 88 w 108"/>
                  <a:gd name="T5" fmla="*/ 38 h 108"/>
                  <a:gd name="T6" fmla="*/ 97 w 108"/>
                  <a:gd name="T7" fmla="*/ 25 h 108"/>
                  <a:gd name="T8" fmla="*/ 96 w 108"/>
                  <a:gd name="T9" fmla="*/ 20 h 108"/>
                  <a:gd name="T10" fmla="*/ 87 w 108"/>
                  <a:gd name="T11" fmla="*/ 11 h 108"/>
                  <a:gd name="T12" fmla="*/ 83 w 108"/>
                  <a:gd name="T13" fmla="*/ 11 h 108"/>
                  <a:gd name="T14" fmla="*/ 69 w 108"/>
                  <a:gd name="T15" fmla="*/ 20 h 108"/>
                  <a:gd name="T16" fmla="*/ 66 w 108"/>
                  <a:gd name="T17" fmla="*/ 19 h 108"/>
                  <a:gd name="T18" fmla="*/ 64 w 108"/>
                  <a:gd name="T19" fmla="*/ 3 h 108"/>
                  <a:gd name="T20" fmla="*/ 60 w 108"/>
                  <a:gd name="T21" fmla="*/ 0 h 108"/>
                  <a:gd name="T22" fmla="*/ 48 w 108"/>
                  <a:gd name="T23" fmla="*/ 0 h 108"/>
                  <a:gd name="T24" fmla="*/ 44 w 108"/>
                  <a:gd name="T25" fmla="*/ 3 h 108"/>
                  <a:gd name="T26" fmla="*/ 41 w 108"/>
                  <a:gd name="T27" fmla="*/ 19 h 108"/>
                  <a:gd name="T28" fmla="*/ 38 w 108"/>
                  <a:gd name="T29" fmla="*/ 20 h 108"/>
                  <a:gd name="T30" fmla="*/ 25 w 108"/>
                  <a:gd name="T31" fmla="*/ 11 h 108"/>
                  <a:gd name="T32" fmla="*/ 20 w 108"/>
                  <a:gd name="T33" fmla="*/ 11 h 108"/>
                  <a:gd name="T34" fmla="*/ 11 w 108"/>
                  <a:gd name="T35" fmla="*/ 20 h 108"/>
                  <a:gd name="T36" fmla="*/ 11 w 108"/>
                  <a:gd name="T37" fmla="*/ 25 h 108"/>
                  <a:gd name="T38" fmla="*/ 20 w 108"/>
                  <a:gd name="T39" fmla="*/ 38 h 108"/>
                  <a:gd name="T40" fmla="*/ 19 w 108"/>
                  <a:gd name="T41" fmla="*/ 41 h 108"/>
                  <a:gd name="T42" fmla="*/ 3 w 108"/>
                  <a:gd name="T43" fmla="*/ 44 h 108"/>
                  <a:gd name="T44" fmla="*/ 0 w 108"/>
                  <a:gd name="T45" fmla="*/ 48 h 108"/>
                  <a:gd name="T46" fmla="*/ 0 w 108"/>
                  <a:gd name="T47" fmla="*/ 60 h 108"/>
                  <a:gd name="T48" fmla="*/ 3 w 108"/>
                  <a:gd name="T49" fmla="*/ 64 h 108"/>
                  <a:gd name="T50" fmla="*/ 19 w 108"/>
                  <a:gd name="T51" fmla="*/ 67 h 108"/>
                  <a:gd name="T52" fmla="*/ 20 w 108"/>
                  <a:gd name="T53" fmla="*/ 69 h 108"/>
                  <a:gd name="T54" fmla="*/ 11 w 108"/>
                  <a:gd name="T55" fmla="*/ 83 h 108"/>
                  <a:gd name="T56" fmla="*/ 11 w 108"/>
                  <a:gd name="T57" fmla="*/ 88 h 108"/>
                  <a:gd name="T58" fmla="*/ 20 w 108"/>
                  <a:gd name="T59" fmla="*/ 96 h 108"/>
                  <a:gd name="T60" fmla="*/ 25 w 108"/>
                  <a:gd name="T61" fmla="*/ 97 h 108"/>
                  <a:gd name="T62" fmla="*/ 38 w 108"/>
                  <a:gd name="T63" fmla="*/ 88 h 108"/>
                  <a:gd name="T64" fmla="*/ 41 w 108"/>
                  <a:gd name="T65" fmla="*/ 89 h 108"/>
                  <a:gd name="T66" fmla="*/ 44 w 108"/>
                  <a:gd name="T67" fmla="*/ 105 h 108"/>
                  <a:gd name="T68" fmla="*/ 48 w 108"/>
                  <a:gd name="T69" fmla="*/ 108 h 108"/>
                  <a:gd name="T70" fmla="*/ 60 w 108"/>
                  <a:gd name="T71" fmla="*/ 108 h 108"/>
                  <a:gd name="T72" fmla="*/ 64 w 108"/>
                  <a:gd name="T73" fmla="*/ 105 h 108"/>
                  <a:gd name="T74" fmla="*/ 66 w 108"/>
                  <a:gd name="T75" fmla="*/ 89 h 108"/>
                  <a:gd name="T76" fmla="*/ 69 w 108"/>
                  <a:gd name="T77" fmla="*/ 88 h 108"/>
                  <a:gd name="T78" fmla="*/ 83 w 108"/>
                  <a:gd name="T79" fmla="*/ 97 h 108"/>
                  <a:gd name="T80" fmla="*/ 87 w 108"/>
                  <a:gd name="T81" fmla="*/ 96 h 108"/>
                  <a:gd name="T82" fmla="*/ 96 w 108"/>
                  <a:gd name="T83" fmla="*/ 88 h 108"/>
                  <a:gd name="T84" fmla="*/ 97 w 108"/>
                  <a:gd name="T85" fmla="*/ 83 h 108"/>
                  <a:gd name="T86" fmla="*/ 88 w 108"/>
                  <a:gd name="T87" fmla="*/ 69 h 108"/>
                  <a:gd name="T88" fmla="*/ 89 w 108"/>
                  <a:gd name="T89" fmla="*/ 67 h 108"/>
                  <a:gd name="T90" fmla="*/ 105 w 108"/>
                  <a:gd name="T91" fmla="*/ 64 h 108"/>
                  <a:gd name="T92" fmla="*/ 108 w 108"/>
                  <a:gd name="T93" fmla="*/ 60 h 108"/>
                  <a:gd name="T94" fmla="*/ 108 w 108"/>
                  <a:gd name="T95" fmla="*/ 48 h 108"/>
                  <a:gd name="T96" fmla="*/ 105 w 108"/>
                  <a:gd name="T97" fmla="*/ 44 h 108"/>
                  <a:gd name="T98" fmla="*/ 54 w 108"/>
                  <a:gd name="T99" fmla="*/ 71 h 108"/>
                  <a:gd name="T100" fmla="*/ 37 w 108"/>
                  <a:gd name="T101" fmla="*/ 54 h 108"/>
                  <a:gd name="T102" fmla="*/ 54 w 108"/>
                  <a:gd name="T103" fmla="*/ 37 h 108"/>
                  <a:gd name="T104" fmla="*/ 71 w 108"/>
                  <a:gd name="T105" fmla="*/ 54 h 108"/>
                  <a:gd name="T106" fmla="*/ 54 w 108"/>
                  <a:gd name="T107" fmla="*/ 71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08" h="108">
                    <a:moveTo>
                      <a:pt x="105" y="44"/>
                    </a:moveTo>
                    <a:cubicBezTo>
                      <a:pt x="89" y="41"/>
                      <a:pt x="89" y="41"/>
                      <a:pt x="89" y="41"/>
                    </a:cubicBezTo>
                    <a:cubicBezTo>
                      <a:pt x="87" y="41"/>
                      <a:pt x="87" y="40"/>
                      <a:pt x="88" y="38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8" y="23"/>
                      <a:pt x="97" y="21"/>
                      <a:pt x="96" y="20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6" y="10"/>
                      <a:pt x="84" y="10"/>
                      <a:pt x="83" y="11"/>
                    </a:cubicBezTo>
                    <a:cubicBezTo>
                      <a:pt x="69" y="20"/>
                      <a:pt x="69" y="20"/>
                      <a:pt x="69" y="20"/>
                    </a:cubicBezTo>
                    <a:cubicBezTo>
                      <a:pt x="68" y="21"/>
                      <a:pt x="67" y="21"/>
                      <a:pt x="66" y="19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3" y="1"/>
                      <a:pt x="62" y="0"/>
                      <a:pt x="60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6" y="0"/>
                      <a:pt x="44" y="1"/>
                      <a:pt x="44" y="3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1"/>
                      <a:pt x="40" y="21"/>
                      <a:pt x="38" y="20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3" y="10"/>
                      <a:pt x="21" y="10"/>
                      <a:pt x="20" y="1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0" y="21"/>
                      <a:pt x="10" y="23"/>
                      <a:pt x="11" y="25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1" y="40"/>
                      <a:pt x="21" y="41"/>
                      <a:pt x="19" y="41"/>
                    </a:cubicBezTo>
                    <a:cubicBezTo>
                      <a:pt x="3" y="44"/>
                      <a:pt x="3" y="44"/>
                      <a:pt x="3" y="44"/>
                    </a:cubicBezTo>
                    <a:cubicBezTo>
                      <a:pt x="1" y="45"/>
                      <a:pt x="0" y="46"/>
                      <a:pt x="0" y="4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2"/>
                      <a:pt x="1" y="63"/>
                      <a:pt x="3" y="64"/>
                    </a:cubicBezTo>
                    <a:cubicBezTo>
                      <a:pt x="19" y="67"/>
                      <a:pt x="19" y="67"/>
                      <a:pt x="19" y="67"/>
                    </a:cubicBezTo>
                    <a:cubicBezTo>
                      <a:pt x="21" y="67"/>
                      <a:pt x="21" y="68"/>
                      <a:pt x="20" y="69"/>
                    </a:cubicBezTo>
                    <a:cubicBezTo>
                      <a:pt x="11" y="83"/>
                      <a:pt x="11" y="83"/>
                      <a:pt x="11" y="83"/>
                    </a:cubicBezTo>
                    <a:cubicBezTo>
                      <a:pt x="10" y="84"/>
                      <a:pt x="10" y="86"/>
                      <a:pt x="11" y="88"/>
                    </a:cubicBezTo>
                    <a:cubicBezTo>
                      <a:pt x="20" y="96"/>
                      <a:pt x="20" y="96"/>
                      <a:pt x="20" y="96"/>
                    </a:cubicBezTo>
                    <a:cubicBezTo>
                      <a:pt x="21" y="97"/>
                      <a:pt x="23" y="98"/>
                      <a:pt x="25" y="97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40" y="87"/>
                      <a:pt x="41" y="87"/>
                      <a:pt x="41" y="89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6"/>
                      <a:pt x="46" y="108"/>
                      <a:pt x="48" y="108"/>
                    </a:cubicBezTo>
                    <a:cubicBezTo>
                      <a:pt x="60" y="108"/>
                      <a:pt x="60" y="108"/>
                      <a:pt x="60" y="108"/>
                    </a:cubicBezTo>
                    <a:cubicBezTo>
                      <a:pt x="62" y="108"/>
                      <a:pt x="63" y="106"/>
                      <a:pt x="64" y="105"/>
                    </a:cubicBezTo>
                    <a:cubicBezTo>
                      <a:pt x="66" y="89"/>
                      <a:pt x="66" y="89"/>
                      <a:pt x="66" y="89"/>
                    </a:cubicBezTo>
                    <a:cubicBezTo>
                      <a:pt x="67" y="87"/>
                      <a:pt x="68" y="87"/>
                      <a:pt x="69" y="88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4" y="98"/>
                      <a:pt x="86" y="97"/>
                      <a:pt x="87" y="96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86"/>
                      <a:pt x="98" y="84"/>
                      <a:pt x="97" y="83"/>
                    </a:cubicBezTo>
                    <a:cubicBezTo>
                      <a:pt x="88" y="69"/>
                      <a:pt x="88" y="69"/>
                      <a:pt x="88" y="69"/>
                    </a:cubicBezTo>
                    <a:cubicBezTo>
                      <a:pt x="87" y="68"/>
                      <a:pt x="87" y="67"/>
                      <a:pt x="89" y="67"/>
                    </a:cubicBezTo>
                    <a:cubicBezTo>
                      <a:pt x="105" y="64"/>
                      <a:pt x="105" y="64"/>
                      <a:pt x="105" y="64"/>
                    </a:cubicBezTo>
                    <a:cubicBezTo>
                      <a:pt x="106" y="63"/>
                      <a:pt x="108" y="62"/>
                      <a:pt x="108" y="60"/>
                    </a:cubicBezTo>
                    <a:cubicBezTo>
                      <a:pt x="108" y="48"/>
                      <a:pt x="108" y="48"/>
                      <a:pt x="108" y="48"/>
                    </a:cubicBezTo>
                    <a:cubicBezTo>
                      <a:pt x="108" y="46"/>
                      <a:pt x="106" y="45"/>
                      <a:pt x="105" y="44"/>
                    </a:cubicBezTo>
                    <a:close/>
                    <a:moveTo>
                      <a:pt x="54" y="71"/>
                    </a:moveTo>
                    <a:cubicBezTo>
                      <a:pt x="45" y="71"/>
                      <a:pt x="37" y="63"/>
                      <a:pt x="37" y="54"/>
                    </a:cubicBezTo>
                    <a:cubicBezTo>
                      <a:pt x="37" y="45"/>
                      <a:pt x="45" y="37"/>
                      <a:pt x="54" y="37"/>
                    </a:cubicBezTo>
                    <a:cubicBezTo>
                      <a:pt x="63" y="37"/>
                      <a:pt x="71" y="45"/>
                      <a:pt x="71" y="54"/>
                    </a:cubicBezTo>
                    <a:cubicBezTo>
                      <a:pt x="71" y="63"/>
                      <a:pt x="63" y="71"/>
                      <a:pt x="54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8" name="Freeform 413"/>
              <p:cNvSpPr>
                <a:spLocks noEditPoints="1"/>
              </p:cNvSpPr>
              <p:nvPr/>
            </p:nvSpPr>
            <p:spPr bwMode="auto">
              <a:xfrm>
                <a:off x="5699322" y="3996972"/>
                <a:ext cx="98839" cy="98853"/>
              </a:xfrm>
              <a:custGeom>
                <a:avLst/>
                <a:gdLst>
                  <a:gd name="T0" fmla="*/ 210 w 216"/>
                  <a:gd name="T1" fmla="*/ 89 h 216"/>
                  <a:gd name="T2" fmla="*/ 178 w 216"/>
                  <a:gd name="T3" fmla="*/ 83 h 216"/>
                  <a:gd name="T4" fmla="*/ 176 w 216"/>
                  <a:gd name="T5" fmla="*/ 77 h 216"/>
                  <a:gd name="T6" fmla="*/ 194 w 216"/>
                  <a:gd name="T7" fmla="*/ 49 h 216"/>
                  <a:gd name="T8" fmla="*/ 193 w 216"/>
                  <a:gd name="T9" fmla="*/ 41 h 216"/>
                  <a:gd name="T10" fmla="*/ 175 w 216"/>
                  <a:gd name="T11" fmla="*/ 23 h 216"/>
                  <a:gd name="T12" fmla="*/ 167 w 216"/>
                  <a:gd name="T13" fmla="*/ 22 h 216"/>
                  <a:gd name="T14" fmla="*/ 139 w 216"/>
                  <a:gd name="T15" fmla="*/ 40 h 216"/>
                  <a:gd name="T16" fmla="*/ 133 w 216"/>
                  <a:gd name="T17" fmla="*/ 38 h 216"/>
                  <a:gd name="T18" fmla="*/ 127 w 216"/>
                  <a:gd name="T19" fmla="*/ 6 h 216"/>
                  <a:gd name="T20" fmla="*/ 121 w 216"/>
                  <a:gd name="T21" fmla="*/ 0 h 216"/>
                  <a:gd name="T22" fmla="*/ 95 w 216"/>
                  <a:gd name="T23" fmla="*/ 0 h 216"/>
                  <a:gd name="T24" fmla="*/ 89 w 216"/>
                  <a:gd name="T25" fmla="*/ 6 h 216"/>
                  <a:gd name="T26" fmla="*/ 83 w 216"/>
                  <a:gd name="T27" fmla="*/ 38 h 216"/>
                  <a:gd name="T28" fmla="*/ 77 w 216"/>
                  <a:gd name="T29" fmla="*/ 40 h 216"/>
                  <a:gd name="T30" fmla="*/ 49 w 216"/>
                  <a:gd name="T31" fmla="*/ 22 h 216"/>
                  <a:gd name="T32" fmla="*/ 41 w 216"/>
                  <a:gd name="T33" fmla="*/ 23 h 216"/>
                  <a:gd name="T34" fmla="*/ 23 w 216"/>
                  <a:gd name="T35" fmla="*/ 41 h 216"/>
                  <a:gd name="T36" fmla="*/ 22 w 216"/>
                  <a:gd name="T37" fmla="*/ 49 h 216"/>
                  <a:gd name="T38" fmla="*/ 40 w 216"/>
                  <a:gd name="T39" fmla="*/ 77 h 216"/>
                  <a:gd name="T40" fmla="*/ 38 w 216"/>
                  <a:gd name="T41" fmla="*/ 83 h 216"/>
                  <a:gd name="T42" fmla="*/ 6 w 216"/>
                  <a:gd name="T43" fmla="*/ 89 h 216"/>
                  <a:gd name="T44" fmla="*/ 0 w 216"/>
                  <a:gd name="T45" fmla="*/ 95 h 216"/>
                  <a:gd name="T46" fmla="*/ 0 w 216"/>
                  <a:gd name="T47" fmla="*/ 121 h 216"/>
                  <a:gd name="T48" fmla="*/ 6 w 216"/>
                  <a:gd name="T49" fmla="*/ 127 h 216"/>
                  <a:gd name="T50" fmla="*/ 38 w 216"/>
                  <a:gd name="T51" fmla="*/ 133 h 216"/>
                  <a:gd name="T52" fmla="*/ 40 w 216"/>
                  <a:gd name="T53" fmla="*/ 139 h 216"/>
                  <a:gd name="T54" fmla="*/ 22 w 216"/>
                  <a:gd name="T55" fmla="*/ 167 h 216"/>
                  <a:gd name="T56" fmla="*/ 23 w 216"/>
                  <a:gd name="T57" fmla="*/ 175 h 216"/>
                  <a:gd name="T58" fmla="*/ 41 w 216"/>
                  <a:gd name="T59" fmla="*/ 193 h 216"/>
                  <a:gd name="T60" fmla="*/ 49 w 216"/>
                  <a:gd name="T61" fmla="*/ 194 h 216"/>
                  <a:gd name="T62" fmla="*/ 77 w 216"/>
                  <a:gd name="T63" fmla="*/ 176 h 216"/>
                  <a:gd name="T64" fmla="*/ 83 w 216"/>
                  <a:gd name="T65" fmla="*/ 178 h 216"/>
                  <a:gd name="T66" fmla="*/ 89 w 216"/>
                  <a:gd name="T67" fmla="*/ 210 h 216"/>
                  <a:gd name="T68" fmla="*/ 95 w 216"/>
                  <a:gd name="T69" fmla="*/ 216 h 216"/>
                  <a:gd name="T70" fmla="*/ 121 w 216"/>
                  <a:gd name="T71" fmla="*/ 216 h 216"/>
                  <a:gd name="T72" fmla="*/ 127 w 216"/>
                  <a:gd name="T73" fmla="*/ 210 h 216"/>
                  <a:gd name="T74" fmla="*/ 133 w 216"/>
                  <a:gd name="T75" fmla="*/ 178 h 216"/>
                  <a:gd name="T76" fmla="*/ 139 w 216"/>
                  <a:gd name="T77" fmla="*/ 176 h 216"/>
                  <a:gd name="T78" fmla="*/ 167 w 216"/>
                  <a:gd name="T79" fmla="*/ 194 h 216"/>
                  <a:gd name="T80" fmla="*/ 175 w 216"/>
                  <a:gd name="T81" fmla="*/ 193 h 216"/>
                  <a:gd name="T82" fmla="*/ 193 w 216"/>
                  <a:gd name="T83" fmla="*/ 175 h 216"/>
                  <a:gd name="T84" fmla="*/ 194 w 216"/>
                  <a:gd name="T85" fmla="*/ 167 h 216"/>
                  <a:gd name="T86" fmla="*/ 176 w 216"/>
                  <a:gd name="T87" fmla="*/ 139 h 216"/>
                  <a:gd name="T88" fmla="*/ 178 w 216"/>
                  <a:gd name="T89" fmla="*/ 133 h 216"/>
                  <a:gd name="T90" fmla="*/ 210 w 216"/>
                  <a:gd name="T91" fmla="*/ 127 h 216"/>
                  <a:gd name="T92" fmla="*/ 216 w 216"/>
                  <a:gd name="T93" fmla="*/ 121 h 216"/>
                  <a:gd name="T94" fmla="*/ 216 w 216"/>
                  <a:gd name="T95" fmla="*/ 95 h 216"/>
                  <a:gd name="T96" fmla="*/ 210 w 216"/>
                  <a:gd name="T97" fmla="*/ 89 h 216"/>
                  <a:gd name="T98" fmla="*/ 108 w 216"/>
                  <a:gd name="T99" fmla="*/ 147 h 216"/>
                  <a:gd name="T100" fmla="*/ 69 w 216"/>
                  <a:gd name="T101" fmla="*/ 108 h 216"/>
                  <a:gd name="T102" fmla="*/ 108 w 216"/>
                  <a:gd name="T103" fmla="*/ 69 h 216"/>
                  <a:gd name="T104" fmla="*/ 147 w 216"/>
                  <a:gd name="T105" fmla="*/ 108 h 216"/>
                  <a:gd name="T106" fmla="*/ 108 w 216"/>
                  <a:gd name="T107" fmla="*/ 147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6" h="216">
                    <a:moveTo>
                      <a:pt x="210" y="89"/>
                    </a:moveTo>
                    <a:cubicBezTo>
                      <a:pt x="178" y="83"/>
                      <a:pt x="178" y="83"/>
                      <a:pt x="178" y="83"/>
                    </a:cubicBezTo>
                    <a:cubicBezTo>
                      <a:pt x="175" y="82"/>
                      <a:pt x="174" y="80"/>
                      <a:pt x="176" y="77"/>
                    </a:cubicBezTo>
                    <a:cubicBezTo>
                      <a:pt x="194" y="49"/>
                      <a:pt x="194" y="49"/>
                      <a:pt x="194" y="49"/>
                    </a:cubicBezTo>
                    <a:cubicBezTo>
                      <a:pt x="196" y="47"/>
                      <a:pt x="195" y="43"/>
                      <a:pt x="193" y="41"/>
                    </a:cubicBezTo>
                    <a:cubicBezTo>
                      <a:pt x="175" y="23"/>
                      <a:pt x="175" y="23"/>
                      <a:pt x="175" y="23"/>
                    </a:cubicBezTo>
                    <a:cubicBezTo>
                      <a:pt x="173" y="21"/>
                      <a:pt x="169" y="20"/>
                      <a:pt x="167" y="22"/>
                    </a:cubicBezTo>
                    <a:cubicBezTo>
                      <a:pt x="139" y="40"/>
                      <a:pt x="139" y="40"/>
                      <a:pt x="139" y="40"/>
                    </a:cubicBezTo>
                    <a:cubicBezTo>
                      <a:pt x="137" y="42"/>
                      <a:pt x="134" y="41"/>
                      <a:pt x="133" y="38"/>
                    </a:cubicBezTo>
                    <a:cubicBezTo>
                      <a:pt x="127" y="6"/>
                      <a:pt x="127" y="6"/>
                      <a:pt x="127" y="6"/>
                    </a:cubicBezTo>
                    <a:cubicBezTo>
                      <a:pt x="127" y="3"/>
                      <a:pt x="124" y="0"/>
                      <a:pt x="121" y="0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92" y="0"/>
                      <a:pt x="89" y="3"/>
                      <a:pt x="89" y="6"/>
                    </a:cubicBezTo>
                    <a:cubicBezTo>
                      <a:pt x="83" y="38"/>
                      <a:pt x="83" y="38"/>
                      <a:pt x="83" y="38"/>
                    </a:cubicBezTo>
                    <a:cubicBezTo>
                      <a:pt x="82" y="41"/>
                      <a:pt x="80" y="42"/>
                      <a:pt x="77" y="40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7" y="20"/>
                      <a:pt x="43" y="21"/>
                      <a:pt x="41" y="23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1" y="43"/>
                      <a:pt x="20" y="47"/>
                      <a:pt x="22" y="49"/>
                    </a:cubicBezTo>
                    <a:cubicBezTo>
                      <a:pt x="40" y="77"/>
                      <a:pt x="40" y="77"/>
                      <a:pt x="40" y="77"/>
                    </a:cubicBezTo>
                    <a:cubicBezTo>
                      <a:pt x="42" y="80"/>
                      <a:pt x="41" y="82"/>
                      <a:pt x="38" y="83"/>
                    </a:cubicBezTo>
                    <a:cubicBezTo>
                      <a:pt x="6" y="89"/>
                      <a:pt x="6" y="89"/>
                      <a:pt x="6" y="89"/>
                    </a:cubicBezTo>
                    <a:cubicBezTo>
                      <a:pt x="3" y="89"/>
                      <a:pt x="0" y="92"/>
                      <a:pt x="0" y="95"/>
                    </a:cubicBezTo>
                    <a:cubicBezTo>
                      <a:pt x="0" y="121"/>
                      <a:pt x="0" y="121"/>
                      <a:pt x="0" y="121"/>
                    </a:cubicBezTo>
                    <a:cubicBezTo>
                      <a:pt x="0" y="124"/>
                      <a:pt x="3" y="127"/>
                      <a:pt x="6" y="127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41" y="134"/>
                      <a:pt x="42" y="137"/>
                      <a:pt x="40" y="139"/>
                    </a:cubicBezTo>
                    <a:cubicBezTo>
                      <a:pt x="22" y="167"/>
                      <a:pt x="22" y="167"/>
                      <a:pt x="22" y="167"/>
                    </a:cubicBezTo>
                    <a:cubicBezTo>
                      <a:pt x="20" y="169"/>
                      <a:pt x="21" y="173"/>
                      <a:pt x="23" y="175"/>
                    </a:cubicBezTo>
                    <a:cubicBezTo>
                      <a:pt x="41" y="193"/>
                      <a:pt x="41" y="193"/>
                      <a:pt x="41" y="193"/>
                    </a:cubicBezTo>
                    <a:cubicBezTo>
                      <a:pt x="43" y="195"/>
                      <a:pt x="47" y="196"/>
                      <a:pt x="49" y="194"/>
                    </a:cubicBezTo>
                    <a:cubicBezTo>
                      <a:pt x="77" y="176"/>
                      <a:pt x="77" y="176"/>
                      <a:pt x="77" y="176"/>
                    </a:cubicBezTo>
                    <a:cubicBezTo>
                      <a:pt x="80" y="174"/>
                      <a:pt x="82" y="175"/>
                      <a:pt x="83" y="178"/>
                    </a:cubicBezTo>
                    <a:cubicBezTo>
                      <a:pt x="89" y="210"/>
                      <a:pt x="89" y="210"/>
                      <a:pt x="89" y="210"/>
                    </a:cubicBezTo>
                    <a:cubicBezTo>
                      <a:pt x="89" y="213"/>
                      <a:pt x="92" y="216"/>
                      <a:pt x="95" y="216"/>
                    </a:cubicBezTo>
                    <a:cubicBezTo>
                      <a:pt x="121" y="216"/>
                      <a:pt x="121" y="216"/>
                      <a:pt x="121" y="216"/>
                    </a:cubicBezTo>
                    <a:cubicBezTo>
                      <a:pt x="124" y="216"/>
                      <a:pt x="127" y="213"/>
                      <a:pt x="127" y="210"/>
                    </a:cubicBezTo>
                    <a:cubicBezTo>
                      <a:pt x="133" y="178"/>
                      <a:pt x="133" y="178"/>
                      <a:pt x="133" y="178"/>
                    </a:cubicBezTo>
                    <a:cubicBezTo>
                      <a:pt x="134" y="175"/>
                      <a:pt x="137" y="174"/>
                      <a:pt x="139" y="176"/>
                    </a:cubicBezTo>
                    <a:cubicBezTo>
                      <a:pt x="167" y="194"/>
                      <a:pt x="167" y="194"/>
                      <a:pt x="167" y="194"/>
                    </a:cubicBezTo>
                    <a:cubicBezTo>
                      <a:pt x="169" y="196"/>
                      <a:pt x="173" y="195"/>
                      <a:pt x="175" y="193"/>
                    </a:cubicBezTo>
                    <a:cubicBezTo>
                      <a:pt x="193" y="175"/>
                      <a:pt x="193" y="175"/>
                      <a:pt x="193" y="175"/>
                    </a:cubicBezTo>
                    <a:cubicBezTo>
                      <a:pt x="195" y="173"/>
                      <a:pt x="196" y="169"/>
                      <a:pt x="194" y="167"/>
                    </a:cubicBezTo>
                    <a:cubicBezTo>
                      <a:pt x="176" y="139"/>
                      <a:pt x="176" y="139"/>
                      <a:pt x="176" y="139"/>
                    </a:cubicBezTo>
                    <a:cubicBezTo>
                      <a:pt x="174" y="137"/>
                      <a:pt x="175" y="134"/>
                      <a:pt x="178" y="133"/>
                    </a:cubicBezTo>
                    <a:cubicBezTo>
                      <a:pt x="210" y="127"/>
                      <a:pt x="210" y="127"/>
                      <a:pt x="210" y="127"/>
                    </a:cubicBezTo>
                    <a:cubicBezTo>
                      <a:pt x="213" y="127"/>
                      <a:pt x="216" y="124"/>
                      <a:pt x="216" y="121"/>
                    </a:cubicBezTo>
                    <a:cubicBezTo>
                      <a:pt x="216" y="95"/>
                      <a:pt x="216" y="95"/>
                      <a:pt x="216" y="95"/>
                    </a:cubicBezTo>
                    <a:cubicBezTo>
                      <a:pt x="216" y="92"/>
                      <a:pt x="213" y="89"/>
                      <a:pt x="210" y="89"/>
                    </a:cubicBezTo>
                    <a:close/>
                    <a:moveTo>
                      <a:pt x="108" y="147"/>
                    </a:moveTo>
                    <a:cubicBezTo>
                      <a:pt x="86" y="147"/>
                      <a:pt x="69" y="130"/>
                      <a:pt x="69" y="108"/>
                    </a:cubicBezTo>
                    <a:cubicBezTo>
                      <a:pt x="69" y="87"/>
                      <a:pt x="86" y="69"/>
                      <a:pt x="108" y="69"/>
                    </a:cubicBezTo>
                    <a:cubicBezTo>
                      <a:pt x="130" y="69"/>
                      <a:pt x="147" y="87"/>
                      <a:pt x="147" y="108"/>
                    </a:cubicBezTo>
                    <a:cubicBezTo>
                      <a:pt x="147" y="130"/>
                      <a:pt x="130" y="147"/>
                      <a:pt x="108" y="1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24" name="Rectangle 4"/>
          <p:cNvSpPr txBox="1">
            <a:spLocks noChangeArrowheads="1"/>
          </p:cNvSpPr>
          <p:nvPr/>
        </p:nvSpPr>
        <p:spPr bwMode="auto">
          <a:xfrm>
            <a:off x="1938470" y="3548540"/>
            <a:ext cx="1892322" cy="525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45" tIns="34272" rIns="68545" bIns="34272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914171">
              <a:defRPr/>
            </a:pPr>
            <a:r>
              <a:rPr lang="zh-CN" altLang="en-US" sz="2100" kern="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ea typeface="微软雅黑"/>
              </a:rPr>
              <a:t>啦啦操</a:t>
            </a:r>
            <a:endParaRPr lang="en-US" altLang="zh-CN" sz="2100" kern="0" dirty="0">
              <a:solidFill>
                <a:schemeClr val="tx2">
                  <a:lumMod val="60000"/>
                  <a:lumOff val="40000"/>
                </a:schemeClr>
              </a:solidFill>
              <a:latin typeface="Arial"/>
              <a:ea typeface="微软雅黑"/>
            </a:endParaRPr>
          </a:p>
          <a:p>
            <a:pPr defTabSz="914171">
              <a:defRPr/>
            </a:pPr>
            <a:r>
              <a:rPr lang="zh-CN" altLang="en-US" sz="2100" kern="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ea typeface="微软雅黑"/>
              </a:rPr>
              <a:t>项目竞赛</a:t>
            </a:r>
            <a:endParaRPr lang="zh-CN" altLang="en-US" sz="2100" kern="0" dirty="0">
              <a:solidFill>
                <a:schemeClr val="tx2">
                  <a:lumMod val="60000"/>
                  <a:lumOff val="40000"/>
                </a:schemeClr>
              </a:solidFill>
              <a:latin typeface="Arial"/>
              <a:ea typeface="微软雅黑"/>
            </a:endParaRPr>
          </a:p>
        </p:txBody>
      </p:sp>
      <p:sp>
        <p:nvSpPr>
          <p:cNvPr id="125" name="Rectangle 4"/>
          <p:cNvSpPr txBox="1">
            <a:spLocks noChangeArrowheads="1"/>
          </p:cNvSpPr>
          <p:nvPr/>
        </p:nvSpPr>
        <p:spPr bwMode="auto">
          <a:xfrm>
            <a:off x="4572001" y="3525263"/>
            <a:ext cx="1564266" cy="52524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68545" tIns="34272" rIns="68545" bIns="34272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914171">
              <a:defRPr/>
            </a:pPr>
            <a:r>
              <a:rPr lang="zh-CN" altLang="en-US" sz="2100" kern="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ea typeface="微软雅黑"/>
              </a:rPr>
              <a:t>啦啦操项目推广情况</a:t>
            </a:r>
            <a:endParaRPr lang="zh-CN" altLang="en-US" sz="2100" kern="0" dirty="0">
              <a:solidFill>
                <a:schemeClr val="tx2">
                  <a:lumMod val="60000"/>
                  <a:lumOff val="40000"/>
                </a:schemeClr>
              </a:solidFill>
              <a:latin typeface="Arial"/>
              <a:ea typeface="微软雅黑"/>
            </a:endParaRPr>
          </a:p>
        </p:txBody>
      </p:sp>
      <p:sp>
        <p:nvSpPr>
          <p:cNvPr id="126" name="Rectangle 4"/>
          <p:cNvSpPr txBox="1">
            <a:spLocks noChangeArrowheads="1"/>
          </p:cNvSpPr>
          <p:nvPr/>
        </p:nvSpPr>
        <p:spPr bwMode="auto">
          <a:xfrm>
            <a:off x="6900593" y="3540469"/>
            <a:ext cx="1662263" cy="525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45" tIns="34272" rIns="68545" bIns="34272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914171">
              <a:defRPr/>
            </a:pPr>
            <a:r>
              <a:rPr lang="zh-CN" altLang="en-US" sz="2100" kern="0" dirty="0" smtClean="0">
                <a:solidFill>
                  <a:schemeClr val="accent1"/>
                </a:solidFill>
                <a:latin typeface="Arial"/>
                <a:ea typeface="微软雅黑"/>
              </a:rPr>
              <a:t>啦啦操在学校未来</a:t>
            </a:r>
            <a:r>
              <a:rPr lang="zh-CN" altLang="en-US" sz="2100" kern="0" dirty="0">
                <a:solidFill>
                  <a:schemeClr val="accent1"/>
                </a:solidFill>
                <a:latin typeface="Arial"/>
                <a:ea typeface="微软雅黑"/>
              </a:rPr>
              <a:t>指向</a:t>
            </a:r>
          </a:p>
        </p:txBody>
      </p:sp>
      <p:grpSp>
        <p:nvGrpSpPr>
          <p:cNvPr id="132" name="组合 131"/>
          <p:cNvGrpSpPr/>
          <p:nvPr/>
        </p:nvGrpSpPr>
        <p:grpSpPr>
          <a:xfrm>
            <a:off x="6173709" y="-897687"/>
            <a:ext cx="1179281" cy="117928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3" name="同心圆 1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4356834" y="-283851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0" name="同心圆 13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5102482" y="-376788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4" name="同心圆 1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24" name="椭圆 22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25" name="组合 224"/>
          <p:cNvGrpSpPr/>
          <p:nvPr/>
        </p:nvGrpSpPr>
        <p:grpSpPr>
          <a:xfrm>
            <a:off x="7374970" y="-167480"/>
            <a:ext cx="685800" cy="68580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6" name="同心圆 2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27" name="椭圆 2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28" name="组合 227"/>
          <p:cNvGrpSpPr/>
          <p:nvPr/>
        </p:nvGrpSpPr>
        <p:grpSpPr>
          <a:xfrm>
            <a:off x="769725" y="4883354"/>
            <a:ext cx="588857" cy="5888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9" name="同心圆 2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30" name="椭圆 2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31" name="组合 230"/>
          <p:cNvGrpSpPr/>
          <p:nvPr/>
        </p:nvGrpSpPr>
        <p:grpSpPr>
          <a:xfrm>
            <a:off x="3966347" y="4372718"/>
            <a:ext cx="252491" cy="252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2" name="同心圆 2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33" name="椭圆 2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34" name="组合 233"/>
          <p:cNvGrpSpPr/>
          <p:nvPr/>
        </p:nvGrpSpPr>
        <p:grpSpPr>
          <a:xfrm>
            <a:off x="3184958" y="4169917"/>
            <a:ext cx="529075" cy="5290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5" name="同心圆 2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36" name="椭圆 2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37" name="组合 236"/>
          <p:cNvGrpSpPr/>
          <p:nvPr/>
        </p:nvGrpSpPr>
        <p:grpSpPr>
          <a:xfrm>
            <a:off x="8253416" y="-914920"/>
            <a:ext cx="1179281" cy="117928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8" name="同心圆 2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39" name="椭圆 2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40" name="组合 239"/>
          <p:cNvGrpSpPr/>
          <p:nvPr/>
        </p:nvGrpSpPr>
        <p:grpSpPr>
          <a:xfrm>
            <a:off x="8208524" y="295241"/>
            <a:ext cx="223080" cy="22308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1" name="同心圆 2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42" name="椭圆 2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43" name="组合 242"/>
          <p:cNvGrpSpPr/>
          <p:nvPr/>
        </p:nvGrpSpPr>
        <p:grpSpPr>
          <a:xfrm>
            <a:off x="1946628" y="4549010"/>
            <a:ext cx="1179281" cy="117928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4" name="同心圆 2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45" name="椭圆 244"/>
            <p:cNvSpPr/>
            <p:nvPr/>
          </p:nvSpPr>
          <p:spPr>
            <a:xfrm>
              <a:off x="392112" y="760412"/>
              <a:ext cx="3825873" cy="3825873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46" name="组合 245"/>
          <p:cNvGrpSpPr/>
          <p:nvPr/>
        </p:nvGrpSpPr>
        <p:grpSpPr>
          <a:xfrm>
            <a:off x="1278569" y="4449510"/>
            <a:ext cx="520192" cy="52019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7" name="同心圆 2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48" name="椭圆 24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49" name="组合 248"/>
          <p:cNvGrpSpPr/>
          <p:nvPr/>
        </p:nvGrpSpPr>
        <p:grpSpPr>
          <a:xfrm>
            <a:off x="294281" y="4764625"/>
            <a:ext cx="316877" cy="31687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0" name="同心圆 2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51" name="椭圆 2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52" name="组合 251"/>
          <p:cNvGrpSpPr/>
          <p:nvPr/>
        </p:nvGrpSpPr>
        <p:grpSpPr>
          <a:xfrm>
            <a:off x="120317" y="4581317"/>
            <a:ext cx="158438" cy="15843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3" name="同心圆 2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54" name="椭圆 25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23528" y="123478"/>
            <a:ext cx="1368151" cy="1440160"/>
            <a:chOff x="971600" y="648072"/>
            <a:chExt cx="1368151" cy="1440160"/>
          </a:xfrm>
        </p:grpSpPr>
        <p:sp>
          <p:nvSpPr>
            <p:cNvPr id="82" name="椭圆 81"/>
            <p:cNvSpPr/>
            <p:nvPr/>
          </p:nvSpPr>
          <p:spPr>
            <a:xfrm>
              <a:off x="1115616" y="843558"/>
              <a:ext cx="1152128" cy="11521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3" name="Picture 2" descr="C:\Users\lhb\Desktop\校徽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971600" y="648072"/>
              <a:ext cx="1368151" cy="144016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71584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3923928" y="1851670"/>
            <a:ext cx="39604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啦啦操项目竞赛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  <a:p>
            <a:pPr algn="ctr">
              <a:lnSpc>
                <a:spcPct val="150000"/>
              </a:lnSpc>
            </a:pPr>
            <a:endParaRPr lang="en-US" altLang="zh-CN" sz="3200" b="1" dirty="0">
              <a:solidFill>
                <a:schemeClr val="tx1">
                  <a:lumMod val="85000"/>
                  <a:lumOff val="15000"/>
                </a:schemeClr>
              </a:solidFill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cxnSp>
        <p:nvCxnSpPr>
          <p:cNvPr id="38" name="直接连接符 37"/>
          <p:cNvCxnSpPr/>
          <p:nvPr/>
        </p:nvCxnSpPr>
        <p:spPr>
          <a:xfrm flipH="1">
            <a:off x="3779913" y="1549914"/>
            <a:ext cx="1" cy="1813924"/>
          </a:xfrm>
          <a:prstGeom prst="line">
            <a:avLst/>
          </a:prstGeom>
          <a:ln w="127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691680" y="1536251"/>
            <a:ext cx="1590061" cy="1590851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B8BBBC"/>
              </a:gs>
            </a:gsLst>
            <a:lin ang="5400000" scaled="1"/>
            <a:tileRect/>
          </a:gradFill>
          <a:ln w="44450"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1"/>
            </a:gradFill>
          </a:ln>
          <a:effectLst>
            <a:outerShdw blurRad="152400" dist="38100" dir="2700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886300" y="1721520"/>
            <a:ext cx="1278361" cy="12673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1726505" y="1506485"/>
            <a:ext cx="1518053" cy="1584176"/>
            <a:chOff x="971600" y="648072"/>
            <a:chExt cx="1368151" cy="1440160"/>
          </a:xfrm>
        </p:grpSpPr>
        <p:sp>
          <p:nvSpPr>
            <p:cNvPr id="11" name="椭圆 10"/>
            <p:cNvSpPr/>
            <p:nvPr/>
          </p:nvSpPr>
          <p:spPr>
            <a:xfrm>
              <a:off x="1115616" y="843558"/>
              <a:ext cx="1152128" cy="11521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2" name="Picture 2" descr="C:\Users\lhb\Desktop\校徽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971600" y="648072"/>
              <a:ext cx="1368151" cy="1440160"/>
            </a:xfrm>
            <a:prstGeom prst="rect">
              <a:avLst/>
            </a:prstGeom>
            <a:noFill/>
          </p:spPr>
        </p:pic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8" name="直接连接符 107"/>
          <p:cNvCxnSpPr/>
          <p:nvPr/>
        </p:nvCxnSpPr>
        <p:spPr>
          <a:xfrm>
            <a:off x="515257" y="575662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椭圆 108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908957" y="206330"/>
            <a:ext cx="1811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啦啦操项目竞赛</a:t>
            </a:r>
            <a:endParaRPr lang="en-US" altLang="zh-CN" b="1" dirty="0"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3500164" y="1135686"/>
            <a:ext cx="2079948" cy="1689340"/>
            <a:chOff x="1936759" y="922088"/>
            <a:chExt cx="1197832" cy="462163"/>
          </a:xfrm>
        </p:grpSpPr>
        <p:grpSp>
          <p:nvGrpSpPr>
            <p:cNvPr id="52" name="组合 51"/>
            <p:cNvGrpSpPr/>
            <p:nvPr/>
          </p:nvGrpSpPr>
          <p:grpSpPr>
            <a:xfrm>
              <a:off x="1936759" y="922088"/>
              <a:ext cx="1197832" cy="462163"/>
              <a:chOff x="3295234" y="2676992"/>
              <a:chExt cx="2596057" cy="363230"/>
            </a:xfrm>
          </p:grpSpPr>
          <p:sp>
            <p:nvSpPr>
              <p:cNvPr id="54" name="圆角矩形 53"/>
              <p:cNvSpPr/>
              <p:nvPr/>
            </p:nvSpPr>
            <p:spPr>
              <a:xfrm>
                <a:off x="3295234" y="2676992"/>
                <a:ext cx="2596057" cy="347450"/>
              </a:xfrm>
              <a:prstGeom prst="roundRect">
                <a:avLst>
                  <a:gd name="adj" fmla="val 12535"/>
                </a:avLst>
              </a:prstGeom>
              <a:gradFill>
                <a:gsLst>
                  <a:gs pos="92000">
                    <a:srgbClr val="FAFCFB"/>
                  </a:gs>
                  <a:gs pos="15000">
                    <a:srgbClr val="CDCED0"/>
                  </a:gs>
                </a:gsLst>
                <a:lin ang="2700000" scaled="1"/>
              </a:gradFill>
              <a:ln w="22225">
                <a:gradFill>
                  <a:gsLst>
                    <a:gs pos="36000">
                      <a:srgbClr val="FCFCFC"/>
                    </a:gs>
                    <a:gs pos="71000">
                      <a:srgbClr val="FAFCFB"/>
                    </a:gs>
                  </a:gsLst>
                  <a:lin ang="3000000" scaled="0"/>
                </a:gra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3354761" y="2677383"/>
                <a:ext cx="400367" cy="3628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2400" dirty="0">
                  <a:solidFill>
                    <a:srgbClr val="C00000"/>
                  </a:solidFill>
                  <a:latin typeface="方正大黑简体" panose="02010601030101010101" pitchFamily="2" charset="-122"/>
                  <a:ea typeface="方正大黑简体" panose="02010601030101010101" pitchFamily="2" charset="-122"/>
                </a:endParaRPr>
              </a:p>
            </p:txBody>
          </p:sp>
        </p:grpSp>
        <p:sp>
          <p:nvSpPr>
            <p:cNvPr id="53" name="矩形 52"/>
            <p:cNvSpPr>
              <a:spLocks noChangeArrowheads="1"/>
            </p:cNvSpPr>
            <p:nvPr/>
          </p:nvSpPr>
          <p:spPr bwMode="auto">
            <a:xfrm>
              <a:off x="2148956" y="969640"/>
              <a:ext cx="819759" cy="3557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4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韵动中黑简体" panose="02000000000000000000" pitchFamily="2" charset="-122"/>
                </a:rPr>
                <a:t>传承</a:t>
              </a:r>
              <a:endParaRPr lang="en-US" altLang="zh-CN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韵动中黑简体" panose="02000000000000000000" pitchFamily="2" charset="-122"/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4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韵动中黑简体" panose="02000000000000000000" pitchFamily="2" charset="-122"/>
                </a:rPr>
                <a:t>发展</a:t>
              </a:r>
              <a:endPara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679380" y="944994"/>
            <a:ext cx="2520281" cy="204548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14977" y="944303"/>
            <a:ext cx="2520280" cy="20461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30" y="2997024"/>
            <a:ext cx="8833870" cy="176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09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8" name="直接连接符 107"/>
          <p:cNvCxnSpPr/>
          <p:nvPr/>
        </p:nvCxnSpPr>
        <p:spPr>
          <a:xfrm>
            <a:off x="515257" y="575662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椭圆 108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908957" y="206330"/>
            <a:ext cx="1811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啦啦操项目竞赛</a:t>
            </a:r>
            <a:endParaRPr lang="en-US" altLang="zh-CN" b="1" dirty="0"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5436096" y="988747"/>
            <a:ext cx="2227487" cy="619783"/>
            <a:chOff x="1964226" y="884050"/>
            <a:chExt cx="1225137" cy="500202"/>
          </a:xfrm>
        </p:grpSpPr>
        <p:grpSp>
          <p:nvGrpSpPr>
            <p:cNvPr id="58" name="组合 57"/>
            <p:cNvGrpSpPr/>
            <p:nvPr/>
          </p:nvGrpSpPr>
          <p:grpSpPr>
            <a:xfrm>
              <a:off x="1964226" y="884050"/>
              <a:ext cx="1225137" cy="500202"/>
              <a:chOff x="3354761" y="2647096"/>
              <a:chExt cx="2655234" cy="393126"/>
            </a:xfrm>
          </p:grpSpPr>
          <p:sp>
            <p:nvSpPr>
              <p:cNvPr id="63" name="圆角矩形 62"/>
              <p:cNvSpPr/>
              <p:nvPr/>
            </p:nvSpPr>
            <p:spPr>
              <a:xfrm>
                <a:off x="3413937" y="2647096"/>
                <a:ext cx="2596058" cy="347449"/>
              </a:xfrm>
              <a:prstGeom prst="roundRect">
                <a:avLst>
                  <a:gd name="adj" fmla="val 12535"/>
                </a:avLst>
              </a:prstGeom>
              <a:gradFill>
                <a:gsLst>
                  <a:gs pos="92000">
                    <a:srgbClr val="FAFCFB"/>
                  </a:gs>
                  <a:gs pos="15000">
                    <a:srgbClr val="CDCED0"/>
                  </a:gs>
                </a:gsLst>
                <a:lin ang="2700000" scaled="1"/>
              </a:gradFill>
              <a:ln w="22225">
                <a:gradFill>
                  <a:gsLst>
                    <a:gs pos="36000">
                      <a:srgbClr val="FCFCFC"/>
                    </a:gs>
                    <a:gs pos="71000">
                      <a:srgbClr val="FAFCFB"/>
                    </a:gs>
                  </a:gsLst>
                  <a:lin ang="3000000" scaled="0"/>
                </a:gra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3354761" y="2677383"/>
                <a:ext cx="400367" cy="3628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2400" dirty="0">
                  <a:solidFill>
                    <a:srgbClr val="C00000"/>
                  </a:solidFill>
                  <a:latin typeface="方正大黑简体" panose="02010601030101010101" pitchFamily="2" charset="-122"/>
                  <a:ea typeface="方正大黑简体" panose="02010601030101010101" pitchFamily="2" charset="-122"/>
                </a:endParaRPr>
              </a:p>
            </p:txBody>
          </p:sp>
        </p:grpSp>
        <p:sp>
          <p:nvSpPr>
            <p:cNvPr id="62" name="矩形 61"/>
            <p:cNvSpPr>
              <a:spLocks noChangeArrowheads="1"/>
            </p:cNvSpPr>
            <p:nvPr/>
          </p:nvSpPr>
          <p:spPr bwMode="auto">
            <a:xfrm>
              <a:off x="2029599" y="980296"/>
              <a:ext cx="1120157" cy="279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周仁杰</a:t>
              </a:r>
              <a:endPara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65" name="矩形 47"/>
          <p:cNvSpPr>
            <a:spLocks noChangeArrowheads="1"/>
          </p:cNvSpPr>
          <p:nvPr/>
        </p:nvSpPr>
        <p:spPr bwMode="auto">
          <a:xfrm>
            <a:off x="4283968" y="1631145"/>
            <a:ext cx="5148687" cy="2979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保送华东师范大学</a:t>
            </a:r>
            <a:endParaRPr lang="zh-CN" altLang="zh-CN" sz="2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2013</a:t>
            </a: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年全国健美操联赛  女子单人操           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冠军</a:t>
            </a:r>
            <a:endParaRPr lang="zh-CN" altLang="en-US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2013</a:t>
            </a: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年全国健美操锦标赛 女子单人操         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季军</a:t>
            </a:r>
            <a:endParaRPr lang="zh-CN" altLang="en-US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2014</a:t>
            </a: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年全国健美操联赛上海站 女子单人操  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亚军</a:t>
            </a:r>
            <a:endParaRPr lang="zh-CN" altLang="en-US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2014</a:t>
            </a: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年全国健美操联赛上海站 混合双人操  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冠军</a:t>
            </a:r>
            <a:endParaRPr lang="zh-CN" altLang="en-US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2014</a:t>
            </a: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年全国健美操冠军赛 女子单人操         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亚军</a:t>
            </a:r>
            <a:endParaRPr lang="zh-CN" altLang="en-US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2014</a:t>
            </a: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年全国健美操冠军赛 混合双人操         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冠军</a:t>
            </a:r>
            <a:endParaRPr lang="zh-CN" altLang="en-US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2014</a:t>
            </a: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年全国健美操冠军赛 五人操                </a:t>
            </a:r>
            <a:r>
              <a:rPr lang="zh-CN" altLang="en-US" sz="1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冠军</a:t>
            </a:r>
            <a:endParaRPr lang="zh-CN" altLang="en-US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b="16956"/>
          <a:stretch/>
        </p:blipFill>
        <p:spPr bwMode="auto">
          <a:xfrm>
            <a:off x="251520" y="1563638"/>
            <a:ext cx="3879760" cy="30430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72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8" name="直接连接符 107"/>
          <p:cNvCxnSpPr/>
          <p:nvPr/>
        </p:nvCxnSpPr>
        <p:spPr>
          <a:xfrm>
            <a:off x="515257" y="575662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47"/>
          <p:cNvSpPr>
            <a:spLocks noChangeArrowheads="1"/>
          </p:cNvSpPr>
          <p:nvPr/>
        </p:nvSpPr>
        <p:spPr bwMode="auto">
          <a:xfrm>
            <a:off x="4332179" y="1327475"/>
            <a:ext cx="5112568" cy="4028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年全国第三届中学生啦啦操锦标赛</a:t>
            </a: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中学组花球</a:t>
            </a: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冠军</a:t>
            </a:r>
          </a:p>
          <a:p>
            <a:pPr>
              <a:buNone/>
            </a:pP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年全国啦啦操锦标赛 初中组集体花球 </a:t>
            </a: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冠军</a:t>
            </a:r>
          </a:p>
          <a:p>
            <a:pPr>
              <a:buNone/>
            </a:pP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年法国啦啦操公开赛 中学组花球集体 </a:t>
            </a: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冠军</a:t>
            </a:r>
          </a:p>
          <a:p>
            <a:pPr>
              <a:buNone/>
            </a:pP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年法国啦啦操公开赛 中学组双人花球 </a:t>
            </a: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</a:t>
            </a:r>
            <a:r>
              <a:rPr lang="zh-CN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冠军</a:t>
            </a:r>
          </a:p>
          <a:p>
            <a:pPr>
              <a:buNone/>
            </a:pP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年法国啦啦操公开赛 中学组双人爵士 </a:t>
            </a: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亚军</a:t>
            </a:r>
          </a:p>
          <a:p>
            <a:pPr>
              <a:buNone/>
            </a:pP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年全国啦啦操联赛总决赛 高中组花球 </a:t>
            </a: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冠军</a:t>
            </a:r>
          </a:p>
          <a:p>
            <a:pPr>
              <a:buNone/>
            </a:pP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年中国（南京）啦啦操公开赛 中学组花球 </a:t>
            </a: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冠军</a:t>
            </a:r>
          </a:p>
          <a:p>
            <a:pPr>
              <a:buNone/>
            </a:pP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年全国啦啦操锦标赛 少年甲组爵士规定动作 </a:t>
            </a: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冠军</a:t>
            </a:r>
          </a:p>
          <a:p>
            <a:pPr>
              <a:buNone/>
            </a:pP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年全国啦啦操联赛（重庆站） 中学组自选爵士 </a:t>
            </a: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冠军</a:t>
            </a:r>
          </a:p>
          <a:p>
            <a:pPr>
              <a:buNone/>
            </a:pP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年全国啦啦操联赛（重庆站） 甲组爵士规定动作 </a:t>
            </a:r>
            <a:r>
              <a:rPr lang="zh-CN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冠军</a:t>
            </a:r>
            <a:endParaRPr lang="en-US" altLang="zh-CN" sz="1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None/>
            </a:pPr>
            <a:r>
              <a:rPr lang="en-US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zh-CN" sz="1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年全国啦啦操联赛（重庆站） 乙组爵士规定动作 </a:t>
            </a:r>
            <a:r>
              <a:rPr lang="zh-CN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冠军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u"/>
            </a:pPr>
            <a:endParaRPr lang="zh-CN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9" name="椭圆 108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908957" y="206330"/>
            <a:ext cx="1811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啦啦操项目竞赛</a:t>
            </a:r>
            <a:endParaRPr lang="en-US" altLang="zh-CN" b="1" dirty="0"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5436097" y="0"/>
            <a:ext cx="2592288" cy="2715767"/>
            <a:chOff x="1964224" y="922589"/>
            <a:chExt cx="1190732" cy="461666"/>
          </a:xfrm>
        </p:grpSpPr>
        <p:grpSp>
          <p:nvGrpSpPr>
            <p:cNvPr id="52" name="组合 51"/>
            <p:cNvGrpSpPr/>
            <p:nvPr/>
          </p:nvGrpSpPr>
          <p:grpSpPr>
            <a:xfrm>
              <a:off x="1964224" y="922589"/>
              <a:ext cx="1190732" cy="461666"/>
              <a:chOff x="3354761" y="2677383"/>
              <a:chExt cx="2580670" cy="362839"/>
            </a:xfrm>
          </p:grpSpPr>
          <p:sp>
            <p:nvSpPr>
              <p:cNvPr id="54" name="圆角矩形 53"/>
              <p:cNvSpPr/>
              <p:nvPr/>
            </p:nvSpPr>
            <p:spPr>
              <a:xfrm>
                <a:off x="3385109" y="2770845"/>
                <a:ext cx="2550322" cy="67344"/>
              </a:xfrm>
              <a:prstGeom prst="roundRect">
                <a:avLst>
                  <a:gd name="adj" fmla="val 12535"/>
                </a:avLst>
              </a:prstGeom>
              <a:gradFill>
                <a:gsLst>
                  <a:gs pos="92000">
                    <a:srgbClr val="FAFCFB"/>
                  </a:gs>
                  <a:gs pos="15000">
                    <a:srgbClr val="CDCED0"/>
                  </a:gs>
                </a:gsLst>
                <a:lin ang="2700000" scaled="1"/>
              </a:gradFill>
              <a:ln w="22225">
                <a:gradFill>
                  <a:gsLst>
                    <a:gs pos="36000">
                      <a:srgbClr val="FCFCFC"/>
                    </a:gs>
                    <a:gs pos="71000">
                      <a:srgbClr val="FAFCFB"/>
                    </a:gs>
                  </a:gsLst>
                  <a:lin ang="3000000" scaled="0"/>
                </a:gra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3354761" y="2677383"/>
                <a:ext cx="400367" cy="3628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2400" dirty="0">
                  <a:solidFill>
                    <a:srgbClr val="C00000"/>
                  </a:solidFill>
                  <a:latin typeface="方正大黑简体" panose="02010601030101010101" pitchFamily="2" charset="-122"/>
                  <a:ea typeface="方正大黑简体" panose="02010601030101010101" pitchFamily="2" charset="-122"/>
                </a:endParaRPr>
              </a:p>
            </p:txBody>
          </p:sp>
        </p:grpSp>
        <p:sp>
          <p:nvSpPr>
            <p:cNvPr id="53" name="矩形 52"/>
            <p:cNvSpPr>
              <a:spLocks noChangeArrowheads="1"/>
            </p:cNvSpPr>
            <p:nvPr/>
          </p:nvSpPr>
          <p:spPr bwMode="auto">
            <a:xfrm>
              <a:off x="1993330" y="1053749"/>
              <a:ext cx="1120156" cy="58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啦啦操竞赛成绩</a:t>
              </a:r>
              <a:endPara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754" y="886300"/>
            <a:ext cx="1964981" cy="18294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2033" y="886299"/>
            <a:ext cx="1944216" cy="18294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图片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3800" y="2787774"/>
            <a:ext cx="4032449" cy="21602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6375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8" name="直接连接符 107"/>
          <p:cNvCxnSpPr/>
          <p:nvPr/>
        </p:nvCxnSpPr>
        <p:spPr>
          <a:xfrm>
            <a:off x="515257" y="575662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椭圆 108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908957" y="206330"/>
            <a:ext cx="1811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啦啦操项目竞赛</a:t>
            </a:r>
            <a:endParaRPr lang="en-US" altLang="zh-CN" b="1" dirty="0"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2411760" y="843558"/>
            <a:ext cx="4069569" cy="4095228"/>
            <a:chOff x="1870583" y="348730"/>
            <a:chExt cx="5222263" cy="5321921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733154">
              <a:off x="2848361" y="1518270"/>
              <a:ext cx="3174603" cy="5130159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933154">
              <a:off x="2940465" y="-616350"/>
              <a:ext cx="3187302" cy="5117461"/>
            </a:xfrm>
            <a:prstGeom prst="rect">
              <a:avLst/>
            </a:prstGeom>
          </p:spPr>
        </p:pic>
        <p:sp>
          <p:nvSpPr>
            <p:cNvPr id="26" name="TextBox 13"/>
            <p:cNvSpPr txBox="1"/>
            <p:nvPr/>
          </p:nvSpPr>
          <p:spPr>
            <a:xfrm>
              <a:off x="2123850" y="3193875"/>
              <a:ext cx="2283051" cy="1271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lvl="0" algn="ctr">
                <a:defRPr/>
              </a:pPr>
              <a:r>
                <a:rPr lang="zh-CN" altLang="en-US" sz="2400" dirty="0">
                  <a:solidFill>
                    <a:srgbClr val="7E0000"/>
                  </a:solidFill>
                  <a:effectLst>
                    <a:outerShdw dist="38100" dir="5400000" algn="t" rotWithShape="0">
                      <a:sysClr val="window" lastClr="FFFFFF">
                        <a:alpha val="55000"/>
                      </a:sysClr>
                    </a:outerShdw>
                  </a:effectLst>
                  <a:latin typeface="Adidas Unity" pitchFamily="2" charset="0"/>
                  <a:cs typeface="Times New Roman" pitchFamily="18" charset="0"/>
                </a:rPr>
                <a:t> </a:t>
              </a:r>
              <a:r>
                <a:rPr lang="en-US" altLang="zh-CN" sz="2400" dirty="0">
                  <a:solidFill>
                    <a:srgbClr val="7E0000"/>
                  </a:solidFill>
                  <a:effectLst>
                    <a:outerShdw dist="38100" dir="5400000" algn="t" rotWithShape="0">
                      <a:sysClr val="window" lastClr="FFFFFF">
                        <a:alpha val="55000"/>
                      </a:sysClr>
                    </a:outerShdw>
                  </a:effectLst>
                  <a:latin typeface="Adidas Unity" pitchFamily="2" charset="0"/>
                  <a:cs typeface="Times New Roman" pitchFamily="18" charset="0"/>
                </a:rPr>
                <a:t>2016</a:t>
              </a:r>
              <a:r>
                <a:rPr lang="zh-CN" altLang="en-US" sz="2400" dirty="0" smtClean="0">
                  <a:solidFill>
                    <a:srgbClr val="7E0000"/>
                  </a:solidFill>
                  <a:effectLst>
                    <a:outerShdw dist="38100" dir="5400000" algn="t" rotWithShape="0">
                      <a:sysClr val="window" lastClr="FFFFFF">
                        <a:alpha val="55000"/>
                      </a:sysClr>
                    </a:outerShdw>
                  </a:effectLst>
                  <a:latin typeface="Adidas Unity" pitchFamily="2" charset="0"/>
                  <a:cs typeface="Times New Roman" pitchFamily="18" charset="0"/>
                </a:rPr>
                <a:t>年</a:t>
              </a:r>
              <a:endParaRPr lang="en-US" altLang="zh-CN" sz="2400" dirty="0" smtClean="0">
                <a:solidFill>
                  <a:srgbClr val="7E0000"/>
                </a:solidFill>
                <a:effectLst>
                  <a:outerShdw dist="38100" dir="5400000" algn="t" rotWithShape="0">
                    <a:sysClr val="window" lastClr="FFFFFF">
                      <a:alpha val="55000"/>
                    </a:sysClr>
                  </a:outerShdw>
                </a:effectLst>
                <a:latin typeface="Adidas Unity" pitchFamily="2" charset="0"/>
                <a:cs typeface="Times New Roman" pitchFamily="18" charset="0"/>
              </a:endParaRPr>
            </a:p>
            <a:p>
              <a:pPr lvl="0" algn="ctr">
                <a:defRPr/>
              </a:pPr>
              <a:r>
                <a:rPr lang="zh-CN" altLang="en-US" sz="2400" dirty="0" smtClean="0">
                  <a:solidFill>
                    <a:srgbClr val="7E0000"/>
                  </a:solidFill>
                  <a:effectLst>
                    <a:outerShdw dist="38100" dir="5400000" algn="t" rotWithShape="0">
                      <a:sysClr val="window" lastClr="FFFFFF">
                        <a:alpha val="55000"/>
                      </a:sysClr>
                    </a:outerShdw>
                  </a:effectLst>
                  <a:latin typeface="Adidas Unity" pitchFamily="2" charset="0"/>
                  <a:cs typeface="Times New Roman" pitchFamily="18" charset="0"/>
                </a:rPr>
                <a:t>全国</a:t>
              </a:r>
              <a:r>
                <a:rPr lang="zh-CN" altLang="en-US" sz="2400" dirty="0">
                  <a:solidFill>
                    <a:srgbClr val="7E0000"/>
                  </a:solidFill>
                  <a:effectLst>
                    <a:outerShdw dist="38100" dir="5400000" algn="t" rotWithShape="0">
                      <a:sysClr val="window" lastClr="FFFFFF">
                        <a:alpha val="55000"/>
                      </a:sysClr>
                    </a:outerShdw>
                  </a:effectLst>
                  <a:latin typeface="Adidas Unity" pitchFamily="2" charset="0"/>
                  <a:cs typeface="Times New Roman" pitchFamily="18" charset="0"/>
                </a:rPr>
                <a:t>啦啦操五星俱乐部</a:t>
              </a:r>
              <a:endParaRPr kumimoji="0" lang="zh-CN" altLang="en-US" sz="2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7E0000"/>
                </a:solidFill>
                <a:effectLst>
                  <a:outerShdw dist="38100" dir="5400000" algn="t" rotWithShape="0">
                    <a:sysClr val="window" lastClr="FFFFFF">
                      <a:alpha val="55000"/>
                    </a:sysClr>
                  </a:outerShdw>
                </a:effectLst>
                <a:uLnTx/>
                <a:uFillTx/>
                <a:latin typeface="Adidas Unity" pitchFamily="2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29" name="TextBox 16"/>
            <p:cNvSpPr txBox="1"/>
            <p:nvPr/>
          </p:nvSpPr>
          <p:spPr>
            <a:xfrm>
              <a:off x="4550795" y="1565237"/>
              <a:ext cx="2396885" cy="1271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lvl="0" algn="ctr">
                <a:defRPr/>
              </a:pPr>
              <a:r>
                <a:rPr lang="en-US" altLang="zh-CN" sz="2400" dirty="0" smtClean="0">
                  <a:solidFill>
                    <a:srgbClr val="C0504D">
                      <a:lumMod val="75000"/>
                    </a:srgbClr>
                  </a:solidFill>
                  <a:effectLst>
                    <a:outerShdw dist="38100" dir="5400000" algn="t" rotWithShape="0">
                      <a:sysClr val="window" lastClr="FFFFFF">
                        <a:alpha val="55000"/>
                      </a:sysClr>
                    </a:outerShdw>
                  </a:effectLst>
                  <a:latin typeface="Adidas Unity" pitchFamily="2" charset="0"/>
                  <a:cs typeface="Times New Roman" pitchFamily="18" charset="0"/>
                </a:rPr>
                <a:t>2014</a:t>
              </a:r>
              <a:r>
                <a:rPr lang="zh-CN" altLang="en-US" sz="2400" dirty="0" smtClean="0">
                  <a:solidFill>
                    <a:srgbClr val="C0504D">
                      <a:lumMod val="75000"/>
                    </a:srgbClr>
                  </a:solidFill>
                  <a:effectLst>
                    <a:outerShdw dist="38100" dir="5400000" algn="t" rotWithShape="0">
                      <a:sysClr val="window" lastClr="FFFFFF">
                        <a:alpha val="55000"/>
                      </a:sysClr>
                    </a:outerShdw>
                  </a:effectLst>
                  <a:latin typeface="Adidas Unity" pitchFamily="2" charset="0"/>
                  <a:cs typeface="Times New Roman" pitchFamily="18" charset="0"/>
                </a:rPr>
                <a:t>年</a:t>
              </a:r>
              <a:endParaRPr lang="en-US" altLang="zh-CN" sz="2400" dirty="0" smtClean="0">
                <a:solidFill>
                  <a:srgbClr val="C0504D">
                    <a:lumMod val="75000"/>
                  </a:srgbClr>
                </a:solidFill>
                <a:effectLst>
                  <a:outerShdw dist="38100" dir="5400000" algn="t" rotWithShape="0">
                    <a:sysClr val="window" lastClr="FFFFFF">
                      <a:alpha val="55000"/>
                    </a:sysClr>
                  </a:outerShdw>
                </a:effectLst>
                <a:latin typeface="Adidas Unity" pitchFamily="2" charset="0"/>
                <a:cs typeface="Times New Roman" pitchFamily="18" charset="0"/>
              </a:endParaRPr>
            </a:p>
            <a:p>
              <a:pPr lvl="0" algn="ctr">
                <a:defRPr/>
              </a:pPr>
              <a:r>
                <a:rPr lang="zh-CN" altLang="en-US" sz="2400" dirty="0" smtClean="0">
                  <a:solidFill>
                    <a:srgbClr val="C0504D">
                      <a:lumMod val="75000"/>
                    </a:srgbClr>
                  </a:solidFill>
                  <a:effectLst>
                    <a:outerShdw dist="38100" dir="5400000" algn="t" rotWithShape="0">
                      <a:sysClr val="window" lastClr="FFFFFF">
                        <a:alpha val="55000"/>
                      </a:sysClr>
                    </a:outerShdw>
                  </a:effectLst>
                  <a:latin typeface="Adidas Unity" pitchFamily="2" charset="0"/>
                  <a:cs typeface="Times New Roman" pitchFamily="18" charset="0"/>
                </a:rPr>
                <a:t>全国</a:t>
              </a:r>
              <a:r>
                <a:rPr lang="zh-CN" altLang="en-US" sz="2400" dirty="0">
                  <a:solidFill>
                    <a:srgbClr val="C0504D">
                      <a:lumMod val="75000"/>
                    </a:srgbClr>
                  </a:solidFill>
                  <a:effectLst>
                    <a:outerShdw dist="38100" dir="5400000" algn="t" rotWithShape="0">
                      <a:sysClr val="window" lastClr="FFFFFF">
                        <a:alpha val="55000"/>
                      </a:sysClr>
                    </a:outerShdw>
                  </a:effectLst>
                  <a:latin typeface="Adidas Unity" pitchFamily="2" charset="0"/>
                  <a:cs typeface="Times New Roman" pitchFamily="18" charset="0"/>
                </a:rPr>
                <a:t>啦啦操实验学校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60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139952" y="2211710"/>
            <a:ext cx="4032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啦啦操项目的推广</a:t>
            </a:r>
          </a:p>
          <a:p>
            <a:pPr algn="ctr">
              <a:lnSpc>
                <a:spcPct val="150000"/>
              </a:lnSpc>
            </a:pP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38" name="直接连接符 37"/>
          <p:cNvCxnSpPr/>
          <p:nvPr/>
        </p:nvCxnSpPr>
        <p:spPr>
          <a:xfrm flipH="1">
            <a:off x="3923929" y="1837946"/>
            <a:ext cx="1" cy="1813924"/>
          </a:xfrm>
          <a:prstGeom prst="line">
            <a:avLst/>
          </a:prstGeom>
          <a:ln w="127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835696" y="1824283"/>
            <a:ext cx="1590061" cy="1590851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B8BBBC"/>
              </a:gs>
            </a:gsLst>
            <a:lin ang="5400000" scaled="1"/>
            <a:tileRect/>
          </a:gradFill>
          <a:ln w="44450"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1"/>
            </a:gradFill>
          </a:ln>
          <a:effectLst>
            <a:outerShdw blurRad="152400" dist="38100" dir="2700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2051720" y="2047156"/>
            <a:ext cx="1152128" cy="115212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1868757" y="1805707"/>
            <a:ext cx="1518053" cy="1584176"/>
            <a:chOff x="971600" y="648072"/>
            <a:chExt cx="1368151" cy="1440160"/>
          </a:xfrm>
        </p:grpSpPr>
        <p:sp>
          <p:nvSpPr>
            <p:cNvPr id="12" name="椭圆 11"/>
            <p:cNvSpPr/>
            <p:nvPr/>
          </p:nvSpPr>
          <p:spPr>
            <a:xfrm>
              <a:off x="1115616" y="843558"/>
              <a:ext cx="1152128" cy="11521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Picture 2" descr="C:\Users\lhb\Desktop\校徽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971600" y="648072"/>
              <a:ext cx="1368151" cy="1440160"/>
            </a:xfrm>
            <a:prstGeom prst="rect">
              <a:avLst/>
            </a:prstGeom>
            <a:noFill/>
          </p:spPr>
        </p:pic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直接连接符 27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sp>
        <p:nvSpPr>
          <p:cNvPr id="30" name="TextBox 93"/>
          <p:cNvSpPr txBox="1"/>
          <p:nvPr/>
        </p:nvSpPr>
        <p:spPr>
          <a:xfrm>
            <a:off x="908956" y="206330"/>
            <a:ext cx="27989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啦啦操项目的学校推广</a:t>
            </a:r>
            <a:endParaRPr lang="en-US" altLang="zh-CN" sz="2000" b="1" dirty="0"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784268" y="1529375"/>
            <a:ext cx="2384173" cy="2476463"/>
            <a:chOff x="917155" y="1541781"/>
            <a:chExt cx="2384173" cy="2476463"/>
          </a:xfrm>
        </p:grpSpPr>
        <p:pic>
          <p:nvPicPr>
            <p:cNvPr id="34" name="图片 10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155" y="1541781"/>
              <a:ext cx="2384173" cy="2476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文本框 36"/>
            <p:cNvSpPr txBox="1"/>
            <p:nvPr/>
          </p:nvSpPr>
          <p:spPr>
            <a:xfrm>
              <a:off x="1709131" y="3075805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学校</a:t>
              </a:r>
            </a:p>
          </p:txBody>
        </p:sp>
        <p:sp>
          <p:nvSpPr>
            <p:cNvPr id="40" name="TextBox 20"/>
            <p:cNvSpPr txBox="1"/>
            <p:nvPr/>
          </p:nvSpPr>
          <p:spPr>
            <a:xfrm>
              <a:off x="1379647" y="1691053"/>
              <a:ext cx="14591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小标宋_GBK" panose="03000509000000000000" pitchFamily="65" charset="-122"/>
                  <a:ea typeface="方正小标宋_GBK" panose="03000509000000000000" pitchFamily="65" charset="-122"/>
                  <a:sym typeface="方正兰亭黑_GBK" panose="02000000000000000000" pitchFamily="2" charset="-122"/>
                </a:rPr>
                <a:t>校本选修</a:t>
              </a:r>
              <a:endPara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  <a:sym typeface="方正兰亭黑_GBK" panose="02000000000000000000" pitchFamily="2" charset="-122"/>
              </a:endParaRPr>
            </a:p>
            <a:p>
              <a:pPr>
                <a:spcBef>
                  <a:spcPct val="0"/>
                </a:spcBef>
              </a:pPr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小标宋_GBK" panose="03000509000000000000" pitchFamily="65" charset="-122"/>
                  <a:ea typeface="方正小标宋_GBK" panose="03000509000000000000" pitchFamily="65" charset="-122"/>
                  <a:sym typeface="方正兰亭黑_GBK" panose="02000000000000000000" pitchFamily="2" charset="-122"/>
                </a:rPr>
                <a:t>社团活动</a:t>
              </a:r>
              <a:endPara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  <a:sym typeface="方正兰亭黑_GBK" panose="02000000000000000000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3362546" y="1529374"/>
            <a:ext cx="2418907" cy="2476463"/>
            <a:chOff x="3558913" y="1541781"/>
            <a:chExt cx="2418907" cy="2476463"/>
          </a:xfrm>
        </p:grpSpPr>
        <p:pic>
          <p:nvPicPr>
            <p:cNvPr id="35" name="图片 10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8913" y="1541781"/>
              <a:ext cx="2418907" cy="2476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文本框 37"/>
            <p:cNvSpPr txBox="1"/>
            <p:nvPr/>
          </p:nvSpPr>
          <p:spPr>
            <a:xfrm>
              <a:off x="4399442" y="3072911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区域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TextBox 20"/>
            <p:cNvSpPr txBox="1"/>
            <p:nvPr/>
          </p:nvSpPr>
          <p:spPr>
            <a:xfrm>
              <a:off x="4067944" y="1681740"/>
              <a:ext cx="160662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小标宋_GBK" panose="03000509000000000000" pitchFamily="65" charset="-122"/>
                  <a:ea typeface="方正小标宋_GBK" panose="03000509000000000000" pitchFamily="65" charset="-122"/>
                  <a:sym typeface="方正兰亭黑_GBK" panose="02000000000000000000" pitchFamily="2" charset="-122"/>
                </a:rPr>
                <a:t>重庆市啦啦操精品课程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987229" y="1529373"/>
            <a:ext cx="2448272" cy="2476463"/>
            <a:chOff x="6084168" y="1541781"/>
            <a:chExt cx="2448272" cy="2476463"/>
          </a:xfrm>
        </p:grpSpPr>
        <p:pic>
          <p:nvPicPr>
            <p:cNvPr id="36" name="图片 10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4168" y="1541781"/>
              <a:ext cx="2448272" cy="2476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文本框 38"/>
            <p:cNvSpPr txBox="1"/>
            <p:nvPr/>
          </p:nvSpPr>
          <p:spPr>
            <a:xfrm>
              <a:off x="6948264" y="3073701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全国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Box 20"/>
            <p:cNvSpPr txBox="1"/>
            <p:nvPr/>
          </p:nvSpPr>
          <p:spPr>
            <a:xfrm>
              <a:off x="6487325" y="1598720"/>
              <a:ext cx="172209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小标宋_GBK" panose="03000509000000000000" pitchFamily="65" charset="-122"/>
                  <a:ea typeface="方正小标宋_GBK" panose="03000509000000000000" pitchFamily="65" charset="-122"/>
                  <a:sym typeface="方正兰亭黑_GBK" panose="02000000000000000000" pitchFamily="2" charset="-122"/>
                </a:rPr>
                <a:t>2016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小标宋_GBK" panose="03000509000000000000" pitchFamily="65" charset="-122"/>
                  <a:ea typeface="方正小标宋_GBK" panose="03000509000000000000" pitchFamily="65" charset="-122"/>
                  <a:sym typeface="方正兰亭黑_GBK" panose="02000000000000000000" pitchFamily="2" charset="-122"/>
                </a:rPr>
                <a:t>版全国啦啦操少年乙组花球规定套路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2696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908956" y="206330"/>
            <a:ext cx="27989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学校推广</a:t>
            </a:r>
            <a:endParaRPr lang="en-US" altLang="zh-CN" sz="2000" b="1" dirty="0"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39766" y="1347614"/>
            <a:ext cx="748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1600" b="1" dirty="0" smtClean="0">
              <a:solidFill>
                <a:prstClr val="white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  <a:p>
            <a:pPr algn="ctr"/>
            <a:endParaRPr lang="zh-CN" altLang="en-US" sz="1600" b="1" dirty="0">
              <a:solidFill>
                <a:prstClr val="white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006509" y="2715766"/>
            <a:ext cx="8535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1600" b="1" dirty="0" smtClean="0">
              <a:solidFill>
                <a:srgbClr val="163A5A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  <a:p>
            <a:pPr algn="ctr"/>
            <a:endParaRPr lang="zh-CN" altLang="en-US" sz="1600" b="1" dirty="0">
              <a:solidFill>
                <a:srgbClr val="163A5A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059579" y="4227934"/>
            <a:ext cx="8724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1600" b="1" dirty="0" smtClean="0">
              <a:solidFill>
                <a:prstClr val="white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  <a:p>
            <a:pPr algn="ctr"/>
            <a:endParaRPr lang="zh-CN" altLang="en-US" sz="1600" b="1" dirty="0">
              <a:solidFill>
                <a:prstClr val="white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45021" y="1275606"/>
            <a:ext cx="4046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方正兰亭黑_GBK" panose="02000000000000000000" pitchFamily="2" charset="-122"/>
              </a:rPr>
              <a:t> 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sym typeface="方正兰亭黑_GBK" panose="02000000000000000000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70443" y="2355726"/>
            <a:ext cx="18473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en-US" altLang="zh-CN" sz="2800" b="1" cap="all" dirty="0" smtClean="0">
              <a:ln w="0"/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altLang="zh-CN" sz="2800" b="1" cap="all" spc="0" dirty="0">
              <a:ln w="0"/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843558"/>
            <a:ext cx="8352928" cy="4176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0912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MH_Other_6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3059832" y="1707654"/>
            <a:ext cx="723849" cy="303736"/>
          </a:xfrm>
          <a:prstGeom prst="line">
            <a:avLst/>
          </a:prstGeom>
          <a:noFill/>
          <a:ln w="38100" algn="ctr">
            <a:solidFill>
              <a:srgbClr val="BFBFB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MH_Other_8"/>
          <p:cNvCxnSpPr>
            <a:cxnSpLocks noChangeShapeType="1"/>
          </p:cNvCxnSpPr>
          <p:nvPr>
            <p:custDataLst>
              <p:tags r:id="rId3"/>
            </p:custDataLst>
          </p:nvPr>
        </p:nvCxnSpPr>
        <p:spPr bwMode="auto">
          <a:xfrm flipH="1">
            <a:off x="5295692" y="1727868"/>
            <a:ext cx="833643" cy="300976"/>
          </a:xfrm>
          <a:prstGeom prst="line">
            <a:avLst/>
          </a:prstGeom>
          <a:noFill/>
          <a:ln w="38100" algn="ctr">
            <a:solidFill>
              <a:srgbClr val="BFBFB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MH_Other_10"/>
          <p:cNvCxnSpPr>
            <a:cxnSpLocks noChangeShapeType="1"/>
          </p:cNvCxnSpPr>
          <p:nvPr>
            <p:custDataLst>
              <p:tags r:id="rId4"/>
            </p:custDataLst>
          </p:nvPr>
        </p:nvCxnSpPr>
        <p:spPr bwMode="auto">
          <a:xfrm flipV="1">
            <a:off x="3554547" y="3262373"/>
            <a:ext cx="675303" cy="535896"/>
          </a:xfrm>
          <a:prstGeom prst="line">
            <a:avLst/>
          </a:prstGeom>
          <a:noFill/>
          <a:ln w="38100" algn="ctr">
            <a:solidFill>
              <a:srgbClr val="BFBFB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MH_Other_12"/>
          <p:cNvCxnSpPr>
            <a:cxnSpLocks noChangeShapeType="1"/>
          </p:cNvCxnSpPr>
          <p:nvPr>
            <p:custDataLst>
              <p:tags r:id="rId5"/>
            </p:custDataLst>
          </p:nvPr>
        </p:nvCxnSpPr>
        <p:spPr bwMode="auto">
          <a:xfrm flipH="1" flipV="1">
            <a:off x="5009932" y="3262373"/>
            <a:ext cx="653555" cy="520976"/>
          </a:xfrm>
          <a:prstGeom prst="line">
            <a:avLst/>
          </a:prstGeom>
          <a:noFill/>
          <a:ln w="38100" algn="ctr">
            <a:solidFill>
              <a:srgbClr val="BFBFB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MH_Text_1"/>
          <p:cNvSpPr/>
          <p:nvPr>
            <p:custDataLst>
              <p:tags r:id="rId6"/>
            </p:custDataLst>
          </p:nvPr>
        </p:nvSpPr>
        <p:spPr>
          <a:xfrm>
            <a:off x="1261516" y="2098043"/>
            <a:ext cx="2160240" cy="4418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19989" tIns="0" rIns="119989" bIns="0" rtlCol="0" anchor="t">
            <a:noAutofit/>
          </a:bodyPr>
          <a:lstStyle/>
          <a:p>
            <a:pPr algn="r">
              <a:lnSpc>
                <a:spcPct val="120000"/>
              </a:lnSpc>
              <a:buClr>
                <a:schemeClr val="accent1"/>
              </a:buClr>
            </a:pPr>
            <a:r>
              <a:rPr lang="zh-CN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  <a:sym typeface="+mn-lt"/>
              </a:rPr>
              <a:t>精品课程：</a:t>
            </a:r>
            <a:endParaRPr lang="en-US" altLang="zh-CN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方正小标宋_GBK" panose="03000509000000000000" pitchFamily="65" charset="-122"/>
              <a:ea typeface="方正小标宋_GBK" panose="03000509000000000000" pitchFamily="65" charset="-122"/>
              <a:sym typeface="+mn-lt"/>
            </a:endParaRPr>
          </a:p>
          <a:p>
            <a:pPr algn="ctr">
              <a:lnSpc>
                <a:spcPct val="120000"/>
              </a:lnSpc>
              <a:buClr>
                <a:schemeClr val="accent1"/>
              </a:buClr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  <a:sym typeface="+mn-lt"/>
              </a:rPr>
              <a:t>《</a:t>
            </a:r>
            <a:r>
              <a:rPr lang="zh-CN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  <a:sym typeface="+mn-lt"/>
              </a:rPr>
              <a:t>歌唱</a:t>
            </a: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  <a:sym typeface="+mn-lt"/>
              </a:rPr>
              <a:t>》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方正小标宋_GBK" panose="03000509000000000000" pitchFamily="65" charset="-122"/>
              <a:ea typeface="方正小标宋_GBK" panose="03000509000000000000" pitchFamily="65" charset="-122"/>
              <a:cs typeface="+mn-ea"/>
              <a:sym typeface="+mn-lt"/>
            </a:endParaRPr>
          </a:p>
        </p:txBody>
      </p:sp>
      <p:sp>
        <p:nvSpPr>
          <p:cNvPr id="17" name="MH_Text_1"/>
          <p:cNvSpPr/>
          <p:nvPr>
            <p:custDataLst>
              <p:tags r:id="rId7"/>
            </p:custDataLst>
          </p:nvPr>
        </p:nvSpPr>
        <p:spPr>
          <a:xfrm>
            <a:off x="687179" y="2282741"/>
            <a:ext cx="2218650" cy="5614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19989" tIns="0" rIns="119989" bIns="0" rtlCol="0" anchor="t">
            <a:noAutofit/>
          </a:bodyPr>
          <a:lstStyle/>
          <a:p>
            <a:endParaRPr lang="en-US" altLang="zh-CN" sz="1050" dirty="0">
              <a:solidFill>
                <a:schemeClr val="tx1"/>
              </a:solidFill>
              <a:latin typeface="方正小标宋_GBK" panose="03000509000000000000" pitchFamily="65" charset="-122"/>
              <a:ea typeface="方正小标宋_GBK" panose="03000509000000000000" pitchFamily="65" charset="-122"/>
              <a:cs typeface="+mn-ea"/>
              <a:sym typeface="+mn-lt"/>
            </a:endParaRPr>
          </a:p>
        </p:txBody>
      </p:sp>
      <p:sp>
        <p:nvSpPr>
          <p:cNvPr id="18" name="MH_Text_1"/>
          <p:cNvSpPr/>
          <p:nvPr>
            <p:custDataLst>
              <p:tags r:id="rId8"/>
            </p:custDataLst>
          </p:nvPr>
        </p:nvSpPr>
        <p:spPr>
          <a:xfrm>
            <a:off x="703254" y="3741424"/>
            <a:ext cx="2160240" cy="2905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19989" tIns="0" rIns="119989" bIns="0" rtlCol="0" anchor="t">
            <a:noAutofit/>
          </a:bodyPr>
          <a:lstStyle/>
          <a:p>
            <a:pPr algn="r">
              <a:lnSpc>
                <a:spcPct val="120000"/>
              </a:lnSpc>
              <a:buClr>
                <a:schemeClr val="accent2"/>
              </a:buClr>
            </a:pPr>
            <a:r>
              <a:rPr lang="zh-CN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  <a:cs typeface="+mn-ea"/>
                <a:sym typeface="+mn-lt"/>
              </a:rPr>
              <a:t>重点课题一个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方正小标宋_GBK" panose="03000509000000000000" pitchFamily="65" charset="-122"/>
              <a:ea typeface="方正小标宋_GBK" panose="03000509000000000000" pitchFamily="65" charset="-122"/>
              <a:cs typeface="+mn-ea"/>
              <a:sym typeface="+mn-lt"/>
            </a:endParaRPr>
          </a:p>
        </p:txBody>
      </p:sp>
      <p:sp>
        <p:nvSpPr>
          <p:cNvPr id="20" name="MH_Text_1"/>
          <p:cNvSpPr/>
          <p:nvPr>
            <p:custDataLst>
              <p:tags r:id="rId9"/>
            </p:custDataLst>
          </p:nvPr>
        </p:nvSpPr>
        <p:spPr>
          <a:xfrm>
            <a:off x="6358615" y="3791471"/>
            <a:ext cx="2160239" cy="574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19989" tIns="0" rIns="119989" bIns="0" rtlCol="0" anchor="t">
            <a:noAutofit/>
          </a:bodyPr>
          <a:lstStyle/>
          <a:p>
            <a:pPr algn="ctr">
              <a:lnSpc>
                <a:spcPct val="120000"/>
              </a:lnSpc>
              <a:buClr>
                <a:schemeClr val="accent1"/>
              </a:buClr>
            </a:pPr>
            <a:r>
              <a:rPr lang="zh-CN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  <a:sym typeface="+mn-lt"/>
              </a:rPr>
              <a:t>普通课题一个</a:t>
            </a:r>
            <a:endParaRPr lang="en-US" altLang="zh-CN" sz="2400" b="1" dirty="0">
              <a:solidFill>
                <a:schemeClr val="tx1">
                  <a:lumMod val="65000"/>
                  <a:lumOff val="35000"/>
                </a:schemeClr>
              </a:solidFill>
              <a:latin typeface="方正小标宋_GBK" panose="03000509000000000000" pitchFamily="65" charset="-122"/>
              <a:ea typeface="方正小标宋_GBK" panose="03000509000000000000" pitchFamily="65" charset="-122"/>
              <a:cs typeface="+mn-ea"/>
              <a:sym typeface="+mn-lt"/>
            </a:endParaRPr>
          </a:p>
        </p:txBody>
      </p:sp>
      <p:sp>
        <p:nvSpPr>
          <p:cNvPr id="22" name="MH_Text_1"/>
          <p:cNvSpPr/>
          <p:nvPr>
            <p:custDataLst>
              <p:tags r:id="rId10"/>
            </p:custDataLst>
          </p:nvPr>
        </p:nvSpPr>
        <p:spPr>
          <a:xfrm>
            <a:off x="6086694" y="2011390"/>
            <a:ext cx="2016223" cy="1296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19989" tIns="0" rIns="119989" bIns="0" rtlCol="0" anchor="t">
            <a:noAutofit/>
          </a:bodyPr>
          <a:lstStyle/>
          <a:p>
            <a:pPr algn="ctr">
              <a:lnSpc>
                <a:spcPct val="120000"/>
              </a:lnSpc>
              <a:buClr>
                <a:schemeClr val="accent2"/>
              </a:buClr>
            </a:pPr>
            <a:r>
              <a:rPr lang="zh-CN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  <a:sym typeface="+mn-lt"/>
              </a:rPr>
              <a:t>精品课程</a:t>
            </a: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  <a:sym typeface="+mn-lt"/>
              </a:rPr>
              <a:t>《</a:t>
            </a:r>
            <a:r>
              <a:rPr lang="zh-CN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  <a:sym typeface="+mn-lt"/>
              </a:rPr>
              <a:t>啦啦操</a:t>
            </a: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  <a:sym typeface="+mn-lt"/>
              </a:rPr>
              <a:t>》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方正小标宋_GBK" panose="03000509000000000000" pitchFamily="65" charset="-122"/>
              <a:ea typeface="方正小标宋_GBK" panose="03000509000000000000" pitchFamily="65" charset="-122"/>
              <a:cs typeface="+mn-ea"/>
              <a:sym typeface="+mn-lt"/>
            </a:endParaRPr>
          </a:p>
        </p:txBody>
      </p:sp>
      <p:grpSp>
        <p:nvGrpSpPr>
          <p:cNvPr id="23" name="组合 160"/>
          <p:cNvGrpSpPr/>
          <p:nvPr/>
        </p:nvGrpSpPr>
        <p:grpSpPr>
          <a:xfrm>
            <a:off x="6077569" y="1297871"/>
            <a:ext cx="648000" cy="648000"/>
            <a:chOff x="4229236" y="3968984"/>
            <a:chExt cx="792000" cy="792000"/>
          </a:xfrm>
        </p:grpSpPr>
        <p:sp>
          <p:nvSpPr>
            <p:cNvPr id="24" name="MH_Other_2"/>
            <p:cNvSpPr/>
            <p:nvPr>
              <p:custDataLst>
                <p:tags r:id="rId22"/>
              </p:custDataLst>
            </p:nvPr>
          </p:nvSpPr>
          <p:spPr>
            <a:xfrm>
              <a:off x="4229236" y="3968984"/>
              <a:ext cx="792000" cy="792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0"/>
              <a:tileRect/>
            </a:gradFill>
            <a:ln w="34925"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</a:ln>
            <a:effectLst>
              <a:outerShdw blurRad="203200" dist="1778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endParaRPr>
            </a:p>
          </p:txBody>
        </p:sp>
        <p:sp>
          <p:nvSpPr>
            <p:cNvPr id="25" name="MH_Title_1"/>
            <p:cNvSpPr/>
            <p:nvPr>
              <p:custDataLst>
                <p:tags r:id="rId23"/>
              </p:custDataLst>
            </p:nvPr>
          </p:nvSpPr>
          <p:spPr>
            <a:xfrm>
              <a:off x="4355236" y="4094984"/>
              <a:ext cx="540000" cy="540000"/>
            </a:xfrm>
            <a:prstGeom prst="ellipse">
              <a:avLst/>
            </a:prstGeom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方正小标宋_GBK" panose="03000509000000000000" pitchFamily="65" charset="-122"/>
                  <a:ea typeface="方正小标宋_GBK" panose="03000509000000000000" pitchFamily="65" charset="-122"/>
                </a:rPr>
                <a:t>02</a:t>
              </a:r>
            </a:p>
          </p:txBody>
        </p:sp>
      </p:grpSp>
      <p:grpSp>
        <p:nvGrpSpPr>
          <p:cNvPr id="26" name="组合 163"/>
          <p:cNvGrpSpPr/>
          <p:nvPr/>
        </p:nvGrpSpPr>
        <p:grpSpPr>
          <a:xfrm>
            <a:off x="5586417" y="3635485"/>
            <a:ext cx="648000" cy="648000"/>
            <a:chOff x="4229236" y="3968984"/>
            <a:chExt cx="792000" cy="792000"/>
          </a:xfrm>
        </p:grpSpPr>
        <p:sp>
          <p:nvSpPr>
            <p:cNvPr id="27" name="MH_Other_2"/>
            <p:cNvSpPr/>
            <p:nvPr>
              <p:custDataLst>
                <p:tags r:id="rId20"/>
              </p:custDataLst>
            </p:nvPr>
          </p:nvSpPr>
          <p:spPr>
            <a:xfrm>
              <a:off x="4229236" y="3968984"/>
              <a:ext cx="792000" cy="792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0"/>
              <a:tileRect/>
            </a:gradFill>
            <a:ln w="34925"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</a:ln>
            <a:effectLst>
              <a:outerShdw blurRad="203200" dist="1778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endParaRPr>
            </a:p>
          </p:txBody>
        </p:sp>
        <p:sp>
          <p:nvSpPr>
            <p:cNvPr id="28" name="MH_Title_1"/>
            <p:cNvSpPr/>
            <p:nvPr>
              <p:custDataLst>
                <p:tags r:id="rId21"/>
              </p:custDataLst>
            </p:nvPr>
          </p:nvSpPr>
          <p:spPr>
            <a:xfrm>
              <a:off x="4355236" y="4094984"/>
              <a:ext cx="540000" cy="540000"/>
            </a:xfrm>
            <a:prstGeom prst="ellipse">
              <a:avLst/>
            </a:prstGeom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方正小标宋_GBK" panose="03000509000000000000" pitchFamily="65" charset="-122"/>
                  <a:ea typeface="方正小标宋_GBK" panose="03000509000000000000" pitchFamily="65" charset="-122"/>
                </a:rPr>
                <a:t>04</a:t>
              </a:r>
            </a:p>
          </p:txBody>
        </p:sp>
      </p:grpSp>
      <p:grpSp>
        <p:nvGrpSpPr>
          <p:cNvPr id="29" name="组合 166"/>
          <p:cNvGrpSpPr/>
          <p:nvPr/>
        </p:nvGrpSpPr>
        <p:grpSpPr>
          <a:xfrm>
            <a:off x="2490666" y="1297871"/>
            <a:ext cx="648000" cy="648000"/>
            <a:chOff x="4229236" y="3968984"/>
            <a:chExt cx="792000" cy="792000"/>
          </a:xfrm>
        </p:grpSpPr>
        <p:sp>
          <p:nvSpPr>
            <p:cNvPr id="30" name="MH_Other_2"/>
            <p:cNvSpPr/>
            <p:nvPr>
              <p:custDataLst>
                <p:tags r:id="rId18"/>
              </p:custDataLst>
            </p:nvPr>
          </p:nvSpPr>
          <p:spPr>
            <a:xfrm>
              <a:off x="4229236" y="3968984"/>
              <a:ext cx="792000" cy="792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0"/>
              <a:tileRect/>
            </a:gradFill>
            <a:ln w="34925"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</a:ln>
            <a:effectLst>
              <a:outerShdw blurRad="203200" dist="1778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endParaRPr>
            </a:p>
          </p:txBody>
        </p:sp>
        <p:sp>
          <p:nvSpPr>
            <p:cNvPr id="31" name="MH_Title_1"/>
            <p:cNvSpPr/>
            <p:nvPr>
              <p:custDataLst>
                <p:tags r:id="rId19"/>
              </p:custDataLst>
            </p:nvPr>
          </p:nvSpPr>
          <p:spPr>
            <a:xfrm>
              <a:off x="4355238" y="4094984"/>
              <a:ext cx="540000" cy="540000"/>
            </a:xfrm>
            <a:prstGeom prst="ellipse">
              <a:avLst/>
            </a:prstGeom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方正小标宋_GBK" panose="03000509000000000000" pitchFamily="65" charset="-122"/>
                  <a:ea typeface="方正小标宋_GBK" panose="03000509000000000000" pitchFamily="65" charset="-122"/>
                </a:rPr>
                <a:t>01</a:t>
              </a:r>
            </a:p>
          </p:txBody>
        </p:sp>
      </p:grpSp>
      <p:grpSp>
        <p:nvGrpSpPr>
          <p:cNvPr id="32" name="组合 169"/>
          <p:cNvGrpSpPr/>
          <p:nvPr/>
        </p:nvGrpSpPr>
        <p:grpSpPr>
          <a:xfrm>
            <a:off x="3006747" y="3635485"/>
            <a:ext cx="648000" cy="648000"/>
            <a:chOff x="4229236" y="3968984"/>
            <a:chExt cx="792000" cy="792000"/>
          </a:xfrm>
        </p:grpSpPr>
        <p:sp>
          <p:nvSpPr>
            <p:cNvPr id="33" name="MH_Other_2"/>
            <p:cNvSpPr/>
            <p:nvPr>
              <p:custDataLst>
                <p:tags r:id="rId16"/>
              </p:custDataLst>
            </p:nvPr>
          </p:nvSpPr>
          <p:spPr>
            <a:xfrm>
              <a:off x="4229236" y="3968984"/>
              <a:ext cx="792000" cy="792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0"/>
              <a:tileRect/>
            </a:gradFill>
            <a:ln w="34925"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</a:ln>
            <a:effectLst>
              <a:outerShdw blurRad="203200" dist="1778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endParaRPr>
            </a:p>
          </p:txBody>
        </p:sp>
        <p:sp>
          <p:nvSpPr>
            <p:cNvPr id="34" name="MH_Title_1"/>
            <p:cNvSpPr/>
            <p:nvPr>
              <p:custDataLst>
                <p:tags r:id="rId17"/>
              </p:custDataLst>
            </p:nvPr>
          </p:nvSpPr>
          <p:spPr>
            <a:xfrm>
              <a:off x="4355236" y="4094984"/>
              <a:ext cx="540000" cy="540000"/>
            </a:xfrm>
            <a:prstGeom prst="ellipse">
              <a:avLst/>
            </a:prstGeom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方正小标宋_GBK" panose="03000509000000000000" pitchFamily="65" charset="-122"/>
                  <a:ea typeface="方正小标宋_GBK" panose="03000509000000000000" pitchFamily="65" charset="-122"/>
                </a:rPr>
                <a:t>03</a:t>
              </a:r>
            </a:p>
          </p:txBody>
        </p:sp>
      </p:grpSp>
      <p:grpSp>
        <p:nvGrpSpPr>
          <p:cNvPr id="35" name="组合 172"/>
          <p:cNvGrpSpPr/>
          <p:nvPr/>
        </p:nvGrpSpPr>
        <p:grpSpPr>
          <a:xfrm>
            <a:off x="3778525" y="1501450"/>
            <a:ext cx="1668310" cy="2864794"/>
            <a:chOff x="3753648" y="1314883"/>
            <a:chExt cx="1668310" cy="2864794"/>
          </a:xfrm>
          <a:effectLst>
            <a:outerShdw blurRad="279400" dist="228600" dir="8100000" algn="tr" rotWithShape="0">
              <a:prstClr val="black">
                <a:alpha val="30000"/>
              </a:prstClr>
            </a:outerShdw>
          </a:effectLst>
        </p:grpSpPr>
        <p:sp>
          <p:nvSpPr>
            <p:cNvPr id="36" name="MH_Other_1"/>
            <p:cNvSpPr/>
            <p:nvPr>
              <p:custDataLst>
                <p:tags r:id="rId11"/>
              </p:custDataLst>
            </p:nvPr>
          </p:nvSpPr>
          <p:spPr>
            <a:xfrm>
              <a:off x="4204973" y="3372803"/>
              <a:ext cx="780082" cy="158544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>
                <a:solidFill>
                  <a:prstClr val="white"/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endParaRPr>
            </a:p>
          </p:txBody>
        </p:sp>
        <p:sp>
          <p:nvSpPr>
            <p:cNvPr id="37" name="MH_Other_2"/>
            <p:cNvSpPr/>
            <p:nvPr>
              <p:custDataLst>
                <p:tags r:id="rId12"/>
              </p:custDataLst>
            </p:nvPr>
          </p:nvSpPr>
          <p:spPr>
            <a:xfrm>
              <a:off x="4272743" y="3608661"/>
              <a:ext cx="644542" cy="144000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>
                <a:solidFill>
                  <a:prstClr val="white"/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endParaRPr>
            </a:p>
          </p:txBody>
        </p:sp>
        <p:sp>
          <p:nvSpPr>
            <p:cNvPr id="38" name="MH_Other_3"/>
            <p:cNvSpPr/>
            <p:nvPr>
              <p:custDataLst>
                <p:tags r:id="rId13"/>
              </p:custDataLst>
            </p:nvPr>
          </p:nvSpPr>
          <p:spPr>
            <a:xfrm>
              <a:off x="4204973" y="3830032"/>
              <a:ext cx="780082" cy="158544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>
                <a:solidFill>
                  <a:prstClr val="white"/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endParaRPr>
            </a:p>
          </p:txBody>
        </p:sp>
        <p:sp>
          <p:nvSpPr>
            <p:cNvPr id="39" name="MH_Other_4"/>
            <p:cNvSpPr/>
            <p:nvPr>
              <p:custDataLst>
                <p:tags r:id="rId14"/>
              </p:custDataLst>
            </p:nvPr>
          </p:nvSpPr>
          <p:spPr>
            <a:xfrm>
              <a:off x="4349167" y="4059354"/>
              <a:ext cx="491697" cy="120323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>
                <a:solidFill>
                  <a:prstClr val="white"/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endParaRPr>
            </a:p>
          </p:txBody>
        </p:sp>
        <p:sp>
          <p:nvSpPr>
            <p:cNvPr id="40" name="MH_Title_1"/>
            <p:cNvSpPr/>
            <p:nvPr>
              <p:custDataLst>
                <p:tags r:id="rId15"/>
              </p:custDataLst>
            </p:nvPr>
          </p:nvSpPr>
          <p:spPr>
            <a:xfrm>
              <a:off x="3753648" y="1314883"/>
              <a:ext cx="1668310" cy="1899692"/>
            </a:xfrm>
            <a:custGeom>
              <a:avLst/>
              <a:gdLst/>
              <a:ahLst/>
              <a:cxnLst/>
              <a:rect l="l" t="t" r="r" b="b"/>
              <a:pathLst>
                <a:path w="3240360" h="3757972">
                  <a:moveTo>
                    <a:pt x="1620180" y="0"/>
                  </a:moveTo>
                  <a:cubicBezTo>
                    <a:pt x="2514981" y="0"/>
                    <a:pt x="3240360" y="725379"/>
                    <a:pt x="3240360" y="1620180"/>
                  </a:cubicBezTo>
                  <a:cubicBezTo>
                    <a:pt x="3240360" y="2212023"/>
                    <a:pt x="2923020" y="2729746"/>
                    <a:pt x="2448272" y="3010903"/>
                  </a:cubicBezTo>
                  <a:lnTo>
                    <a:pt x="2448272" y="3511913"/>
                  </a:lnTo>
                  <a:cubicBezTo>
                    <a:pt x="2448272" y="3647808"/>
                    <a:pt x="2338108" y="3757972"/>
                    <a:pt x="2202213" y="3757972"/>
                  </a:cubicBezTo>
                  <a:lnTo>
                    <a:pt x="1038147" y="3757972"/>
                  </a:lnTo>
                  <a:cubicBezTo>
                    <a:pt x="902252" y="3757972"/>
                    <a:pt x="792088" y="3647808"/>
                    <a:pt x="792088" y="3511913"/>
                  </a:cubicBezTo>
                  <a:lnTo>
                    <a:pt x="792088" y="3010903"/>
                  </a:lnTo>
                  <a:cubicBezTo>
                    <a:pt x="317340" y="2729746"/>
                    <a:pt x="0" y="2212023"/>
                    <a:pt x="0" y="1620180"/>
                  </a:cubicBezTo>
                  <a:cubicBezTo>
                    <a:pt x="0" y="725379"/>
                    <a:pt x="725379" y="0"/>
                    <a:pt x="1620180" y="0"/>
                  </a:cubicBez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2000" b="1" dirty="0">
                <a:solidFill>
                  <a:schemeClr val="accent1"/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endParaRPr>
            </a:p>
          </p:txBody>
        </p:sp>
      </p:grpSp>
      <p:sp>
        <p:nvSpPr>
          <p:cNvPr id="42" name="TextBox 30"/>
          <p:cNvSpPr txBox="1"/>
          <p:nvPr/>
        </p:nvSpPr>
        <p:spPr>
          <a:xfrm>
            <a:off x="3707904" y="1995686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重庆市音乐学科基地</a:t>
            </a:r>
            <a:endParaRPr lang="zh-CN" altLang="en-US" sz="2400" b="1" dirty="0">
              <a:solidFill>
                <a:schemeClr val="bg1"/>
              </a:solidFill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sp>
        <p:nvSpPr>
          <p:cNvPr id="43" name="TextBox 31"/>
          <p:cNvSpPr txBox="1"/>
          <p:nvPr/>
        </p:nvSpPr>
        <p:spPr>
          <a:xfrm>
            <a:off x="649755" y="188805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      </a:t>
            </a:r>
            <a:r>
              <a:rPr lang="zh-CN" altLang="en-US" sz="2000" b="1" dirty="0" smtClean="0"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区域推广</a:t>
            </a:r>
            <a:endParaRPr lang="zh-CN" altLang="en-US" sz="2000" b="1" dirty="0"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549790" y="240343"/>
            <a:ext cx="274777" cy="274777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20912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908956" y="206330"/>
            <a:ext cx="27989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全国推广</a:t>
            </a:r>
            <a:endParaRPr lang="en-US" altLang="zh-CN" sz="2000" b="1" dirty="0"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39766" y="1347614"/>
            <a:ext cx="748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1600" b="1" dirty="0" smtClean="0">
              <a:solidFill>
                <a:prstClr val="white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  <a:p>
            <a:pPr algn="ctr"/>
            <a:endParaRPr lang="zh-CN" altLang="en-US" sz="1600" b="1" dirty="0">
              <a:solidFill>
                <a:prstClr val="white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006509" y="2715766"/>
            <a:ext cx="8535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1600" b="1" dirty="0" smtClean="0">
              <a:solidFill>
                <a:srgbClr val="163A5A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  <a:p>
            <a:pPr algn="ctr"/>
            <a:endParaRPr lang="zh-CN" altLang="en-US" sz="1600" b="1" dirty="0">
              <a:solidFill>
                <a:srgbClr val="163A5A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059579" y="4227934"/>
            <a:ext cx="8724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1600" b="1" dirty="0" smtClean="0">
              <a:solidFill>
                <a:prstClr val="white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  <a:p>
            <a:pPr algn="ctr"/>
            <a:endParaRPr lang="zh-CN" altLang="en-US" sz="1600" b="1" dirty="0">
              <a:solidFill>
                <a:prstClr val="white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45021" y="1275606"/>
            <a:ext cx="4046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方正兰亭黑_GBK" panose="02000000000000000000" pitchFamily="2" charset="-122"/>
              </a:rPr>
              <a:t>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sym typeface="方正兰亭黑_GBK" panose="02000000000000000000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19672" y="1085133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2016</a:t>
            </a:r>
            <a:r>
              <a:rPr lang="zh-CN" altLang="en-US" sz="2400" b="1" dirty="0" smtClean="0"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版全国少年乙组花球啦啦操规定动作</a:t>
            </a:r>
            <a:endParaRPr lang="zh-CN" altLang="en-US" sz="2400" b="1" dirty="0"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pic>
        <p:nvPicPr>
          <p:cNvPr id="10" name="图片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9426" y="1740446"/>
            <a:ext cx="3456383" cy="28867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图片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737270"/>
            <a:ext cx="3672408" cy="28899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272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5"/>
          <p:cNvSpPr>
            <a:spLocks noChangeArrowheads="1"/>
          </p:cNvSpPr>
          <p:nvPr/>
        </p:nvSpPr>
        <p:spPr bwMode="auto">
          <a:xfrm>
            <a:off x="8871808" y="4542892"/>
            <a:ext cx="340519" cy="221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1419" tIns="25709" rIns="51419" bIns="25709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100">
                <a:solidFill>
                  <a:prstClr val="white"/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  <a:sym typeface="Arial Unicode MS" panose="020B0604020202020204" charset="-122"/>
              </a:rPr>
              <a:t>* </a:t>
            </a:r>
            <a:endParaRPr lang="zh-CN" altLang="zh-CN" sz="1100" b="1">
              <a:solidFill>
                <a:prstClr val="white"/>
              </a:solidFill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  <a:sym typeface="Arial Unicode MS" panose="020B0604020202020204" charset="-122"/>
            </a:endParaRPr>
          </a:p>
        </p:txBody>
      </p:sp>
      <p:cxnSp>
        <p:nvCxnSpPr>
          <p:cNvPr id="27" name="直接连接符 13"/>
          <p:cNvCxnSpPr>
            <a:cxnSpLocks noChangeShapeType="1"/>
            <a:stCxn id="10" idx="7"/>
          </p:cNvCxnSpPr>
          <p:nvPr/>
        </p:nvCxnSpPr>
        <p:spPr bwMode="auto">
          <a:xfrm flipV="1">
            <a:off x="2475615" y="2551486"/>
            <a:ext cx="292503" cy="214407"/>
          </a:xfrm>
          <a:prstGeom prst="line">
            <a:avLst/>
          </a:prstGeom>
          <a:noFill/>
          <a:ln w="28575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8" name="直接连接符 17"/>
          <p:cNvSpPr>
            <a:spLocks noChangeShapeType="1"/>
          </p:cNvSpPr>
          <p:nvPr/>
        </p:nvSpPr>
        <p:spPr bwMode="auto">
          <a:xfrm>
            <a:off x="3737832" y="2416435"/>
            <a:ext cx="681038" cy="490538"/>
          </a:xfrm>
          <a:prstGeom prst="line">
            <a:avLst/>
          </a:prstGeom>
          <a:noFill/>
          <a:ln w="28575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80" tIns="34290" rIns="68580" bIns="34290"/>
          <a:lstStyle/>
          <a:p>
            <a:endParaRPr lang="zh-CN" altLang="en-US" dirty="0">
              <a:solidFill>
                <a:prstClr val="black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29" name="直接连接符 20"/>
          <p:cNvCxnSpPr>
            <a:cxnSpLocks noChangeShapeType="1"/>
          </p:cNvCxnSpPr>
          <p:nvPr/>
        </p:nvCxnSpPr>
        <p:spPr bwMode="auto">
          <a:xfrm flipV="1">
            <a:off x="5245163" y="2359286"/>
            <a:ext cx="623888" cy="548878"/>
          </a:xfrm>
          <a:prstGeom prst="line">
            <a:avLst/>
          </a:prstGeom>
          <a:noFill/>
          <a:ln w="28575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直接连接符 23"/>
          <p:cNvCxnSpPr>
            <a:cxnSpLocks noChangeShapeType="1"/>
            <a:endCxn id="10" idx="1"/>
          </p:cNvCxnSpPr>
          <p:nvPr/>
        </p:nvCxnSpPr>
        <p:spPr bwMode="auto">
          <a:xfrm>
            <a:off x="1148732" y="2422897"/>
            <a:ext cx="256826" cy="342996"/>
          </a:xfrm>
          <a:prstGeom prst="line">
            <a:avLst/>
          </a:prstGeom>
          <a:noFill/>
          <a:ln w="28575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" name="直接连接符 43"/>
          <p:cNvCxnSpPr>
            <a:cxnSpLocks noChangeShapeType="1"/>
          </p:cNvCxnSpPr>
          <p:nvPr/>
        </p:nvCxnSpPr>
        <p:spPr bwMode="auto">
          <a:xfrm flipV="1">
            <a:off x="4117642" y="3734458"/>
            <a:ext cx="301228" cy="278606"/>
          </a:xfrm>
          <a:prstGeom prst="line">
            <a:avLst/>
          </a:prstGeom>
          <a:noFill/>
          <a:ln w="28575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直接连接符 72"/>
          <p:cNvCxnSpPr>
            <a:cxnSpLocks noChangeShapeType="1"/>
          </p:cNvCxnSpPr>
          <p:nvPr/>
        </p:nvCxnSpPr>
        <p:spPr bwMode="auto">
          <a:xfrm>
            <a:off x="7333520" y="1753257"/>
            <a:ext cx="417910" cy="280988"/>
          </a:xfrm>
          <a:prstGeom prst="line">
            <a:avLst/>
          </a:prstGeom>
          <a:noFill/>
          <a:ln w="28575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" name="组合 47"/>
          <p:cNvGrpSpPr/>
          <p:nvPr/>
        </p:nvGrpSpPr>
        <p:grpSpPr>
          <a:xfrm>
            <a:off x="2330276" y="1467507"/>
            <a:ext cx="1723549" cy="1306116"/>
            <a:chOff x="2261950" y="1581150"/>
            <a:chExt cx="1723549" cy="1306116"/>
          </a:xfrm>
        </p:grpSpPr>
        <p:sp>
          <p:nvSpPr>
            <p:cNvPr id="15" name="椭圆 27"/>
            <p:cNvSpPr>
              <a:spLocks noChangeArrowheads="1"/>
            </p:cNvSpPr>
            <p:nvPr/>
          </p:nvSpPr>
          <p:spPr bwMode="auto">
            <a:xfrm>
              <a:off x="2450306" y="1581150"/>
              <a:ext cx="1306116" cy="1306116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600">
                <a:solidFill>
                  <a:srgbClr val="163A5A"/>
                </a:solidFill>
                <a:sym typeface="方正兰亭黑_GBK" panose="02000000000000000000" pitchFamily="2" charset="-122"/>
              </a:endParaRPr>
            </a:p>
          </p:txBody>
        </p:sp>
        <p:grpSp>
          <p:nvGrpSpPr>
            <p:cNvPr id="3" name="组合 41"/>
            <p:cNvGrpSpPr/>
            <p:nvPr/>
          </p:nvGrpSpPr>
          <p:grpSpPr>
            <a:xfrm>
              <a:off x="2506149" y="1638971"/>
              <a:ext cx="1194435" cy="119443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3" name="同心圆 4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163A5A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392112" y="760412"/>
                <a:ext cx="3825875" cy="382587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163A5A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文本框 26"/>
            <p:cNvSpPr>
              <a:spLocks noChangeArrowheads="1"/>
            </p:cNvSpPr>
            <p:nvPr/>
          </p:nvSpPr>
          <p:spPr bwMode="auto">
            <a:xfrm>
              <a:off x="2261950" y="1851670"/>
              <a:ext cx="1723549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</a:rPr>
                <a:t>区域推广</a:t>
              </a:r>
              <a:endParaRPr lang="en-US" altLang="zh-CN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750000</a:t>
              </a:r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人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69"/>
          <p:cNvGrpSpPr/>
          <p:nvPr/>
        </p:nvGrpSpPr>
        <p:grpSpPr>
          <a:xfrm>
            <a:off x="1183942" y="2551912"/>
            <a:ext cx="1513289" cy="1461152"/>
            <a:chOff x="1466850" y="2849166"/>
            <a:chExt cx="952500" cy="953690"/>
          </a:xfrm>
        </p:grpSpPr>
        <p:sp>
          <p:nvSpPr>
            <p:cNvPr id="10" name="椭圆 6"/>
            <p:cNvSpPr>
              <a:spLocks noChangeArrowheads="1"/>
            </p:cNvSpPr>
            <p:nvPr/>
          </p:nvSpPr>
          <p:spPr bwMode="auto">
            <a:xfrm>
              <a:off x="1466850" y="2849166"/>
              <a:ext cx="952500" cy="953690"/>
            </a:xfrm>
            <a:prstGeom prst="ellipse">
              <a:avLst/>
            </a:prstGeom>
            <a:solidFill>
              <a:schemeClr val="tx1">
                <a:lumMod val="95000"/>
                <a:lumOff val="5000"/>
                <a:alpha val="29803"/>
              </a:schemeClr>
            </a:solidFill>
            <a:ln>
              <a:noFill/>
            </a:ln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600">
                <a:solidFill>
                  <a:srgbClr val="FFFFFF"/>
                </a:solidFill>
                <a:sym typeface="方正兰亭黑_GBK" panose="02000000000000000000" pitchFamily="2" charset="-122"/>
              </a:endParaRPr>
            </a:p>
          </p:txBody>
        </p:sp>
        <p:grpSp>
          <p:nvGrpSpPr>
            <p:cNvPr id="5" name="组合 44"/>
            <p:cNvGrpSpPr/>
            <p:nvPr/>
          </p:nvGrpSpPr>
          <p:grpSpPr>
            <a:xfrm>
              <a:off x="1542455" y="2925355"/>
              <a:ext cx="801290" cy="80129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" name="文本框 10"/>
            <p:cNvSpPr>
              <a:spLocks noChangeArrowheads="1"/>
            </p:cNvSpPr>
            <p:nvPr/>
          </p:nvSpPr>
          <p:spPr bwMode="auto">
            <a:xfrm>
              <a:off x="1557609" y="3116936"/>
              <a:ext cx="766009" cy="462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</a:rPr>
                <a:t>学校推广</a:t>
              </a:r>
              <a:endParaRPr lang="en-US" altLang="zh-CN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3700</a:t>
              </a:r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人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48"/>
          <p:cNvGrpSpPr/>
          <p:nvPr/>
        </p:nvGrpSpPr>
        <p:grpSpPr>
          <a:xfrm>
            <a:off x="4087744" y="2663838"/>
            <a:ext cx="1422185" cy="1224209"/>
            <a:chOff x="2365056" y="1581150"/>
            <a:chExt cx="1517338" cy="1306116"/>
          </a:xfrm>
        </p:grpSpPr>
        <p:sp>
          <p:nvSpPr>
            <p:cNvPr id="50" name="椭圆 27"/>
            <p:cNvSpPr>
              <a:spLocks noChangeArrowheads="1"/>
            </p:cNvSpPr>
            <p:nvPr/>
          </p:nvSpPr>
          <p:spPr bwMode="auto">
            <a:xfrm>
              <a:off x="2450306" y="1581150"/>
              <a:ext cx="1306116" cy="1306116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600">
                <a:solidFill>
                  <a:srgbClr val="FFFFFF"/>
                </a:solidFill>
                <a:sym typeface="方正兰亭黑_GBK" panose="02000000000000000000" pitchFamily="2" charset="-122"/>
              </a:endParaRPr>
            </a:p>
          </p:txBody>
        </p:sp>
        <p:grpSp>
          <p:nvGrpSpPr>
            <p:cNvPr id="8" name="组合 50"/>
            <p:cNvGrpSpPr/>
            <p:nvPr/>
          </p:nvGrpSpPr>
          <p:grpSpPr>
            <a:xfrm>
              <a:off x="2506149" y="1638971"/>
              <a:ext cx="1194435" cy="119443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3" name="同心圆 5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2" name="文本框 26"/>
            <p:cNvSpPr>
              <a:spLocks noChangeArrowheads="1"/>
            </p:cNvSpPr>
            <p:nvPr/>
          </p:nvSpPr>
          <p:spPr bwMode="auto">
            <a:xfrm>
              <a:off x="2365056" y="2020680"/>
              <a:ext cx="1517338" cy="75524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</a:rPr>
                <a:t>全国推广</a:t>
              </a:r>
              <a:endParaRPr lang="en-US" altLang="zh-CN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54"/>
          <p:cNvGrpSpPr/>
          <p:nvPr/>
        </p:nvGrpSpPr>
        <p:grpSpPr>
          <a:xfrm>
            <a:off x="5609733" y="886891"/>
            <a:ext cx="1773555" cy="1773555"/>
            <a:chOff x="2450306" y="1581150"/>
            <a:chExt cx="1306116" cy="1306116"/>
          </a:xfrm>
        </p:grpSpPr>
        <p:sp>
          <p:nvSpPr>
            <p:cNvPr id="56" name="椭圆 27"/>
            <p:cNvSpPr>
              <a:spLocks noChangeArrowheads="1"/>
            </p:cNvSpPr>
            <p:nvPr/>
          </p:nvSpPr>
          <p:spPr bwMode="auto">
            <a:xfrm>
              <a:off x="2450306" y="1581150"/>
              <a:ext cx="1306116" cy="1306116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600">
                <a:solidFill>
                  <a:srgbClr val="163A5A"/>
                </a:solidFill>
                <a:sym typeface="方正兰亭黑_GBK" panose="02000000000000000000" pitchFamily="2" charset="-122"/>
              </a:endParaRPr>
            </a:p>
          </p:txBody>
        </p:sp>
        <p:grpSp>
          <p:nvGrpSpPr>
            <p:cNvPr id="12" name="组合 56"/>
            <p:cNvGrpSpPr/>
            <p:nvPr/>
          </p:nvGrpSpPr>
          <p:grpSpPr>
            <a:xfrm>
              <a:off x="2506149" y="1638971"/>
              <a:ext cx="1194435" cy="119443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9" name="同心圆 5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163A5A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163A5A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8" name="文本框 26"/>
            <p:cNvSpPr>
              <a:spLocks noChangeArrowheads="1"/>
            </p:cNvSpPr>
            <p:nvPr/>
          </p:nvSpPr>
          <p:spPr bwMode="auto">
            <a:xfrm>
              <a:off x="2602410" y="2026504"/>
              <a:ext cx="895066" cy="394386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>
                <a:buNone/>
              </a:pPr>
              <a:r>
                <a:rPr lang="en-US" altLang="zh-CN" sz="3200" b="1" dirty="0"/>
                <a:t> </a:t>
              </a:r>
              <a:r>
                <a:rPr lang="zh-CN" altLang="en-US" sz="32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责任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cxnSp>
        <p:nvCxnSpPr>
          <p:cNvPr id="64" name="直接连接符 6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椭圆 6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solidFill>
              <a:srgbClr val="163A5A"/>
            </a:solidFill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908957" y="200908"/>
            <a:ext cx="2249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/>
              <a:t>啦啦操项目的推广</a:t>
            </a:r>
            <a:endParaRPr lang="zh-CN" altLang="en-US" sz="2000" b="1" spc="300" dirty="0">
              <a:solidFill>
                <a:prstClr val="black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pic>
        <p:nvPicPr>
          <p:cNvPr id="39" name="图片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52" y="1084957"/>
            <a:ext cx="1467974" cy="14401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图片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81600" y="3836338"/>
            <a:ext cx="1617708" cy="12132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lhb\Desktop\全国论坛发言\MARS\照片资料\奖杯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87185" y="1491630"/>
            <a:ext cx="1656815" cy="12742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3851920" y="1635646"/>
            <a:ext cx="4176464" cy="2066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啦啦操项目在学校的未来指向</a:t>
            </a:r>
          </a:p>
          <a:p>
            <a:pPr algn="ctr">
              <a:lnSpc>
                <a:spcPct val="150000"/>
              </a:lnSpc>
            </a:pP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38" name="直接连接符 37"/>
          <p:cNvCxnSpPr/>
          <p:nvPr/>
        </p:nvCxnSpPr>
        <p:spPr>
          <a:xfrm flipH="1">
            <a:off x="3635897" y="1477906"/>
            <a:ext cx="1" cy="1813924"/>
          </a:xfrm>
          <a:prstGeom prst="line">
            <a:avLst/>
          </a:prstGeom>
          <a:ln w="127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547664" y="1464243"/>
            <a:ext cx="1590061" cy="1590851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B8BBBC"/>
              </a:gs>
            </a:gsLst>
            <a:lin ang="5400000" scaled="1"/>
            <a:tileRect/>
          </a:gradFill>
          <a:ln w="44450"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1"/>
            </a:gradFill>
          </a:ln>
          <a:effectLst>
            <a:outerShdw blurRad="152400" dist="38100" dir="2700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19672" y="1491630"/>
            <a:ext cx="1368151" cy="1440160"/>
            <a:chOff x="971600" y="648072"/>
            <a:chExt cx="1368151" cy="1440160"/>
          </a:xfrm>
        </p:grpSpPr>
        <p:sp>
          <p:nvSpPr>
            <p:cNvPr id="7" name="椭圆 6"/>
            <p:cNvSpPr/>
            <p:nvPr/>
          </p:nvSpPr>
          <p:spPr>
            <a:xfrm>
              <a:off x="1115616" y="843558"/>
              <a:ext cx="1152128" cy="11521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" name="Picture 2" descr="C:\Users\lhb\Desktop\校徽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971600" y="648072"/>
              <a:ext cx="1368151" cy="1440160"/>
            </a:xfrm>
            <a:prstGeom prst="rect">
              <a:avLst/>
            </a:prstGeom>
            <a:noFill/>
          </p:spPr>
        </p:pic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5" name="直接连接符 64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椭圆 65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908957" y="206330"/>
            <a:ext cx="3897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啦啦操项目学校的未来指向</a:t>
            </a:r>
            <a:endParaRPr lang="zh-CN" altLang="zh-CN" sz="2400" b="1" dirty="0"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45319" y="1131590"/>
            <a:ext cx="8359487" cy="3580815"/>
            <a:chOff x="645319" y="1131590"/>
            <a:chExt cx="8359487" cy="3580815"/>
          </a:xfrm>
        </p:grpSpPr>
        <p:sp>
          <p:nvSpPr>
            <p:cNvPr id="4" name="空心弧 40"/>
            <p:cNvSpPr>
              <a:spLocks noChangeArrowheads="1"/>
            </p:cNvSpPr>
            <p:nvPr/>
          </p:nvSpPr>
          <p:spPr bwMode="auto">
            <a:xfrm rot="5400000">
              <a:off x="645915" y="1446015"/>
              <a:ext cx="3068240" cy="3069431"/>
            </a:xfrm>
            <a:custGeom>
              <a:avLst/>
              <a:gdLst>
                <a:gd name="T0" fmla="*/ 387411545 w 21600"/>
                <a:gd name="T1" fmla="*/ 0 h 21600"/>
                <a:gd name="T2" fmla="*/ 4806720 w 21600"/>
                <a:gd name="T3" fmla="*/ 387712366 h 21600"/>
                <a:gd name="T4" fmla="*/ 387411545 w 21600"/>
                <a:gd name="T5" fmla="*/ 9656961 h 21600"/>
                <a:gd name="T6" fmla="*/ 770016179 w 21600"/>
                <a:gd name="T7" fmla="*/ 38771236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771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69" y="10800"/>
                  </a:moveTo>
                  <a:cubicBezTo>
                    <a:pt x="269" y="4983"/>
                    <a:pt x="4983" y="269"/>
                    <a:pt x="10800" y="269"/>
                  </a:cubicBezTo>
                  <a:cubicBezTo>
                    <a:pt x="16616" y="268"/>
                    <a:pt x="21330" y="4983"/>
                    <a:pt x="21331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lnTo>
                    <a:pt x="269" y="1080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</p:spPr>
          <p:txBody>
            <a:bodyPr lIns="68573" tIns="34287" rIns="68573" bIns="34287" anchor="ctr"/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0" name="直接连接符 52"/>
            <p:cNvSpPr>
              <a:spLocks noChangeShapeType="1"/>
            </p:cNvSpPr>
            <p:nvPr/>
          </p:nvSpPr>
          <p:spPr bwMode="auto">
            <a:xfrm>
              <a:off x="2843808" y="1491629"/>
              <a:ext cx="1079919" cy="1"/>
            </a:xfrm>
            <a:prstGeom prst="line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6" name="直接连接符 58"/>
            <p:cNvSpPr>
              <a:spLocks noChangeShapeType="1"/>
            </p:cNvSpPr>
            <p:nvPr/>
          </p:nvSpPr>
          <p:spPr bwMode="auto">
            <a:xfrm>
              <a:off x="3730251" y="3650396"/>
              <a:ext cx="1374788" cy="1"/>
            </a:xfrm>
            <a:prstGeom prst="line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cxnSp>
          <p:nvCxnSpPr>
            <p:cNvPr id="20" name="直接连接符 62"/>
            <p:cNvCxnSpPr>
              <a:cxnSpLocks noChangeShapeType="1"/>
            </p:cNvCxnSpPr>
            <p:nvPr/>
          </p:nvCxnSpPr>
          <p:spPr bwMode="auto">
            <a:xfrm>
              <a:off x="3664879" y="2151023"/>
              <a:ext cx="1740183" cy="22644"/>
            </a:xfrm>
            <a:prstGeom prst="line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" name="直接连接符 66"/>
            <p:cNvSpPr>
              <a:spLocks noChangeShapeType="1"/>
            </p:cNvSpPr>
            <p:nvPr/>
          </p:nvSpPr>
          <p:spPr bwMode="auto">
            <a:xfrm>
              <a:off x="3820119" y="2898427"/>
              <a:ext cx="1778982" cy="1"/>
            </a:xfrm>
            <a:prstGeom prst="line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7" name="矩形 71"/>
            <p:cNvSpPr>
              <a:spLocks noChangeArrowheads="1"/>
            </p:cNvSpPr>
            <p:nvPr/>
          </p:nvSpPr>
          <p:spPr bwMode="auto">
            <a:xfrm>
              <a:off x="4682483" y="1238177"/>
              <a:ext cx="4322323" cy="346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构建具有“民族魂、华夏根”啦啦操文化</a:t>
              </a:r>
              <a:endParaRPr lang="en-US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sym typeface="方正兰亭黑_GBK" panose="02000000000000000000" pitchFamily="2" charset="-122"/>
              </a:endParaRPr>
            </a:p>
          </p:txBody>
        </p:sp>
        <p:sp>
          <p:nvSpPr>
            <p:cNvPr id="29" name="矩形 73"/>
            <p:cNvSpPr>
              <a:spLocks noChangeArrowheads="1"/>
            </p:cNvSpPr>
            <p:nvPr/>
          </p:nvSpPr>
          <p:spPr bwMode="auto">
            <a:xfrm>
              <a:off x="5907661" y="3521838"/>
              <a:ext cx="1068227" cy="623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高校输送</a:t>
              </a:r>
              <a:endParaRPr lang="en-US" altLang="zh-CN" sz="1800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方正兰亭黑_GBK" panose="02000000000000000000" pitchFamily="2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US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sym typeface="方正兰亭黑_GBK" panose="02000000000000000000" pitchFamily="2" charset="-122"/>
              </a:endParaRPr>
            </a:p>
          </p:txBody>
        </p:sp>
        <p:sp>
          <p:nvSpPr>
            <p:cNvPr id="31" name="矩形 75"/>
            <p:cNvSpPr>
              <a:spLocks noChangeArrowheads="1"/>
            </p:cNvSpPr>
            <p:nvPr/>
          </p:nvSpPr>
          <p:spPr bwMode="auto">
            <a:xfrm>
              <a:off x="5554089" y="1957029"/>
              <a:ext cx="1533098" cy="346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政府购买服务</a:t>
              </a:r>
              <a:endParaRPr lang="en-US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sym typeface="方正兰亭黑_GBK" panose="02000000000000000000" pitchFamily="2" charset="-122"/>
              </a:endParaRPr>
            </a:p>
          </p:txBody>
        </p:sp>
        <p:sp>
          <p:nvSpPr>
            <p:cNvPr id="33" name="矩形 77"/>
            <p:cNvSpPr>
              <a:spLocks noChangeArrowheads="1"/>
            </p:cNvSpPr>
            <p:nvPr/>
          </p:nvSpPr>
          <p:spPr bwMode="auto">
            <a:xfrm>
              <a:off x="6114308" y="2704707"/>
              <a:ext cx="2462840" cy="346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市场化运作（俱乐部）</a:t>
              </a:r>
              <a:endParaRPr lang="en-US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sym typeface="方正兰亭黑_GBK" panose="02000000000000000000" pitchFamily="2" charset="-122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771815" y="1732019"/>
              <a:ext cx="2497422" cy="249742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0" name="同心圆 3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" name="椭圆 42"/>
            <p:cNvSpPr/>
            <p:nvPr/>
          </p:nvSpPr>
          <p:spPr>
            <a:xfrm>
              <a:off x="2490902" y="1363145"/>
              <a:ext cx="345998" cy="345998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347864" y="1995686"/>
              <a:ext cx="345998" cy="345998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491880" y="2715766"/>
              <a:ext cx="345998" cy="345998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3419872" y="3476545"/>
              <a:ext cx="345998" cy="345998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3923928" y="1131590"/>
              <a:ext cx="674791" cy="674791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0" name="同心圆 4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2" name="组合 51"/>
            <p:cNvGrpSpPr/>
            <p:nvPr/>
          </p:nvGrpSpPr>
          <p:grpSpPr>
            <a:xfrm>
              <a:off x="4788024" y="1824951"/>
              <a:ext cx="674791" cy="674791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3" name="同心圆 5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5421562" y="2571750"/>
              <a:ext cx="674791" cy="674791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6" name="同心圆 5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5105039" y="3363838"/>
              <a:ext cx="674791" cy="674791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9" name="同心圆 5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9" name="直接连接符 58"/>
            <p:cNvSpPr>
              <a:spLocks noChangeShapeType="1"/>
            </p:cNvSpPr>
            <p:nvPr/>
          </p:nvSpPr>
          <p:spPr bwMode="auto">
            <a:xfrm flipV="1">
              <a:off x="3023946" y="4370477"/>
              <a:ext cx="1267424" cy="0"/>
            </a:xfrm>
            <a:prstGeom prst="line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dirty="0">
                <a:solidFill>
                  <a:prstClr val="black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0" name="矩形 73"/>
            <p:cNvSpPr>
              <a:spLocks noChangeArrowheads="1"/>
            </p:cNvSpPr>
            <p:nvPr/>
          </p:nvSpPr>
          <p:spPr bwMode="auto">
            <a:xfrm>
              <a:off x="4902175" y="4174933"/>
              <a:ext cx="1068227" cy="346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资源</a:t>
              </a:r>
              <a:r>
                <a:rPr lang="zh-CN" altLang="en-US" sz="1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共享</a:t>
              </a:r>
              <a:endParaRPr lang="en-US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sym typeface="方正兰亭黑_GBK" panose="02000000000000000000" pitchFamily="2" charset="-122"/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2713567" y="4196625"/>
              <a:ext cx="345998" cy="345998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4197574" y="4037614"/>
              <a:ext cx="674791" cy="674791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5" name="同心圆 7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76" name="椭圆 7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" name="TextBox 2"/>
            <p:cNvSpPr txBox="1"/>
            <p:nvPr/>
          </p:nvSpPr>
          <p:spPr>
            <a:xfrm>
              <a:off x="4100630" y="1306963"/>
              <a:ext cx="3170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4946531" y="1984019"/>
              <a:ext cx="3170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5599101" y="2749779"/>
              <a:ext cx="3170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3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263546" y="3499585"/>
              <a:ext cx="3170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4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376461" y="4198266"/>
              <a:ext cx="3170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5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754163"/>
            <a:ext cx="2664296" cy="24146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1264428" y="1008509"/>
            <a:ext cx="7268012" cy="3360607"/>
            <a:chOff x="1264428" y="1152525"/>
            <a:chExt cx="6847285" cy="2795588"/>
          </a:xfrm>
        </p:grpSpPr>
        <p:sp>
          <p:nvSpPr>
            <p:cNvPr id="8" name="圆角矩形 7"/>
            <p:cNvSpPr/>
            <p:nvPr/>
          </p:nvSpPr>
          <p:spPr bwMode="auto">
            <a:xfrm>
              <a:off x="1264428" y="1152525"/>
              <a:ext cx="6847285" cy="2795588"/>
            </a:xfrm>
            <a:prstGeom prst="roundRect">
              <a:avLst>
                <a:gd name="adj" fmla="val 996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" name="圆角矩形 8"/>
            <p:cNvSpPr/>
            <p:nvPr/>
          </p:nvSpPr>
          <p:spPr bwMode="auto">
            <a:xfrm>
              <a:off x="1473978" y="1362076"/>
              <a:ext cx="6428185" cy="2510067"/>
            </a:xfrm>
            <a:prstGeom prst="roundRect">
              <a:avLst>
                <a:gd name="adj" fmla="val 11474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2" name="直接连接符 11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椭圆 1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08957" y="206330"/>
            <a:ext cx="1214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spc="300" dirty="0" smtClean="0">
                <a:solidFill>
                  <a:prstClr val="black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结束语</a:t>
            </a:r>
            <a:endParaRPr lang="zh-CN" altLang="en-US" sz="2000" spc="300" dirty="0">
              <a:solidFill>
                <a:prstClr val="black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07946" y="1279162"/>
            <a:ext cx="617720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大</a:t>
            </a:r>
            <a:r>
              <a:rPr lang="zh-CN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教育</a:t>
            </a:r>
            <a:r>
              <a:rPr lang="zh-CN" altLang="zh-CN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、大格局</a:t>
            </a:r>
            <a:r>
              <a:rPr lang="en-US" altLang="zh-CN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 </a:t>
            </a:r>
            <a:r>
              <a:rPr lang="zh-CN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、</a:t>
            </a:r>
            <a:r>
              <a:rPr lang="zh-CN" altLang="zh-CN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大平台</a:t>
            </a:r>
            <a:endParaRPr lang="en-US" altLang="zh-CN" sz="3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zh-CN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丈量世界的宽度</a:t>
            </a:r>
            <a:endParaRPr lang="en-US" altLang="zh-CN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zh-CN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思考</a:t>
            </a:r>
            <a:r>
              <a:rPr lang="zh-CN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教育的</a:t>
            </a:r>
            <a:r>
              <a:rPr lang="zh-CN" altLang="zh-CN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深度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zh-CN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传播人文的</a:t>
            </a:r>
            <a:r>
              <a:rPr lang="zh-CN" altLang="zh-CN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温度</a:t>
            </a:r>
            <a:endParaRPr lang="zh-CN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25205" y="837059"/>
            <a:ext cx="1565482" cy="209550"/>
          </a:xfrm>
          <a:custGeom>
            <a:avLst/>
            <a:gdLst>
              <a:gd name="connsiteX0" fmla="*/ 0 w 1565482"/>
              <a:gd name="connsiteY0" fmla="*/ 0 h 247650"/>
              <a:gd name="connsiteX1" fmla="*/ 1565482 w 1565482"/>
              <a:gd name="connsiteY1" fmla="*/ 0 h 247650"/>
              <a:gd name="connsiteX2" fmla="*/ 1565482 w 1565482"/>
              <a:gd name="connsiteY2" fmla="*/ 247650 h 247650"/>
              <a:gd name="connsiteX3" fmla="*/ 0 w 1565482"/>
              <a:gd name="connsiteY3" fmla="*/ 247650 h 247650"/>
              <a:gd name="connsiteX4" fmla="*/ 0 w 1565482"/>
              <a:gd name="connsiteY4" fmla="*/ 0 h 247650"/>
              <a:gd name="connsiteX0-1" fmla="*/ 0 w 1565482"/>
              <a:gd name="connsiteY0-2" fmla="*/ 0 h 247650"/>
              <a:gd name="connsiteX1-3" fmla="*/ 1298782 w 1565482"/>
              <a:gd name="connsiteY1-4" fmla="*/ 0 h 247650"/>
              <a:gd name="connsiteX2-5" fmla="*/ 1565482 w 1565482"/>
              <a:gd name="connsiteY2-6" fmla="*/ 247650 h 247650"/>
              <a:gd name="connsiteX3-7" fmla="*/ 0 w 1565482"/>
              <a:gd name="connsiteY3-8" fmla="*/ 247650 h 247650"/>
              <a:gd name="connsiteX4-9" fmla="*/ 0 w 1565482"/>
              <a:gd name="connsiteY4-10" fmla="*/ 0 h 247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565482" h="247650">
                <a:moveTo>
                  <a:pt x="0" y="0"/>
                </a:moveTo>
                <a:lnTo>
                  <a:pt x="1298782" y="0"/>
                </a:lnTo>
                <a:lnTo>
                  <a:pt x="1565482" y="247650"/>
                </a:lnTo>
                <a:lnTo>
                  <a:pt x="0" y="24765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48617" y="846584"/>
            <a:ext cx="1370758" cy="1028700"/>
          </a:xfrm>
          <a:custGeom>
            <a:avLst/>
            <a:gdLst>
              <a:gd name="connsiteX0" fmla="*/ 0 w 1323133"/>
              <a:gd name="connsiteY0" fmla="*/ 0 h 1198669"/>
              <a:gd name="connsiteX1" fmla="*/ 1323133 w 1323133"/>
              <a:gd name="connsiteY1" fmla="*/ 0 h 1198669"/>
              <a:gd name="connsiteX2" fmla="*/ 1323133 w 1323133"/>
              <a:gd name="connsiteY2" fmla="*/ 1198669 h 1198669"/>
              <a:gd name="connsiteX3" fmla="*/ 0 w 1323133"/>
              <a:gd name="connsiteY3" fmla="*/ 1198669 h 1198669"/>
              <a:gd name="connsiteX4" fmla="*/ 0 w 1323133"/>
              <a:gd name="connsiteY4" fmla="*/ 0 h 1198669"/>
              <a:gd name="connsiteX0-1" fmla="*/ 0 w 1323133"/>
              <a:gd name="connsiteY0-2" fmla="*/ 0 h 1198669"/>
              <a:gd name="connsiteX1-3" fmla="*/ 1323133 w 1323133"/>
              <a:gd name="connsiteY1-4" fmla="*/ 0 h 1198669"/>
              <a:gd name="connsiteX2-5" fmla="*/ 1085008 w 1323133"/>
              <a:gd name="connsiteY2-6" fmla="*/ 817669 h 1198669"/>
              <a:gd name="connsiteX3-7" fmla="*/ 0 w 1323133"/>
              <a:gd name="connsiteY3-8" fmla="*/ 1198669 h 1198669"/>
              <a:gd name="connsiteX4-9" fmla="*/ 0 w 1323133"/>
              <a:gd name="connsiteY4-10" fmla="*/ 0 h 1198669"/>
              <a:gd name="connsiteX0-11" fmla="*/ 47625 w 1370758"/>
              <a:gd name="connsiteY0-12" fmla="*/ 0 h 827194"/>
              <a:gd name="connsiteX1-13" fmla="*/ 1370758 w 1370758"/>
              <a:gd name="connsiteY1-14" fmla="*/ 0 h 827194"/>
              <a:gd name="connsiteX2-15" fmla="*/ 1132633 w 1370758"/>
              <a:gd name="connsiteY2-16" fmla="*/ 817669 h 827194"/>
              <a:gd name="connsiteX3-17" fmla="*/ 0 w 1370758"/>
              <a:gd name="connsiteY3-18" fmla="*/ 827194 h 827194"/>
              <a:gd name="connsiteX4-19" fmla="*/ 47625 w 1370758"/>
              <a:gd name="connsiteY4-20" fmla="*/ 0 h 827194"/>
              <a:gd name="connsiteX0-21" fmla="*/ 47625 w 1370758"/>
              <a:gd name="connsiteY0-22" fmla="*/ 0 h 836719"/>
              <a:gd name="connsiteX1-23" fmla="*/ 1370758 w 1370758"/>
              <a:gd name="connsiteY1-24" fmla="*/ 0 h 836719"/>
              <a:gd name="connsiteX2-25" fmla="*/ 875458 w 1370758"/>
              <a:gd name="connsiteY2-26" fmla="*/ 836719 h 836719"/>
              <a:gd name="connsiteX3-27" fmla="*/ 0 w 1370758"/>
              <a:gd name="connsiteY3-28" fmla="*/ 827194 h 836719"/>
              <a:gd name="connsiteX4-29" fmla="*/ 47625 w 1370758"/>
              <a:gd name="connsiteY4-30" fmla="*/ 0 h 83671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370758" h="836719">
                <a:moveTo>
                  <a:pt x="47625" y="0"/>
                </a:moveTo>
                <a:lnTo>
                  <a:pt x="1370758" y="0"/>
                </a:lnTo>
                <a:lnTo>
                  <a:pt x="875458" y="836719"/>
                </a:lnTo>
                <a:lnTo>
                  <a:pt x="0" y="827194"/>
                </a:lnTo>
                <a:lnTo>
                  <a:pt x="47625" y="0"/>
                </a:lnTo>
                <a:close/>
              </a:path>
            </a:pathLst>
          </a:custGeom>
          <a:solidFill>
            <a:srgbClr val="163A5A"/>
          </a:solidFill>
          <a:ln>
            <a:noFill/>
          </a:ln>
          <a:effectLst>
            <a:outerShdw blurRad="63500" dist="63500" sx="102000" sy="1020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575050" y="4369116"/>
            <a:ext cx="500908" cy="500908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717380" y="4593427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2552263" y="4593786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255929" y="4712125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175518" y="4598446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3062244" y="4590941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6553278" y="4722348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3850333" y="4625552"/>
            <a:ext cx="250454" cy="250454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6726981" y="4592145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51556" y="4600200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7359742" y="4649336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900741" y="4409642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2070359" y="4722632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4506355" y="4445739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3206031" y="4537586"/>
            <a:ext cx="322151" cy="322151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5075958" y="4590323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1206867" y="4593656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921657" y="4724888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2772349" y="4410385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1690644" y="4646719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6193490" y="4452934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7730460" y="4584362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986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9"/>
          <p:cNvGrpSpPr/>
          <p:nvPr/>
        </p:nvGrpSpPr>
        <p:grpSpPr>
          <a:xfrm>
            <a:off x="1264428" y="1008509"/>
            <a:ext cx="7268012" cy="3360607"/>
            <a:chOff x="1264428" y="1152525"/>
            <a:chExt cx="6847285" cy="2795588"/>
          </a:xfrm>
        </p:grpSpPr>
        <p:sp>
          <p:nvSpPr>
            <p:cNvPr id="8" name="圆角矩形 7"/>
            <p:cNvSpPr/>
            <p:nvPr/>
          </p:nvSpPr>
          <p:spPr bwMode="auto">
            <a:xfrm>
              <a:off x="1264428" y="1152525"/>
              <a:ext cx="6847285" cy="2795588"/>
            </a:xfrm>
            <a:prstGeom prst="roundRect">
              <a:avLst>
                <a:gd name="adj" fmla="val 996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" name="圆角矩形 8"/>
            <p:cNvSpPr/>
            <p:nvPr/>
          </p:nvSpPr>
          <p:spPr bwMode="auto">
            <a:xfrm>
              <a:off x="1473978" y="1362076"/>
              <a:ext cx="6428185" cy="2510067"/>
            </a:xfrm>
            <a:prstGeom prst="roundRect">
              <a:avLst>
                <a:gd name="adj" fmla="val 11474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2" name="直接连接符 11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椭圆 1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08957" y="206330"/>
            <a:ext cx="10707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spc="300" dirty="0">
                <a:solidFill>
                  <a:prstClr val="black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结束</a:t>
            </a:r>
            <a:r>
              <a:rPr lang="zh-CN" altLang="en-US" sz="2000" spc="300" dirty="0" smtClean="0">
                <a:solidFill>
                  <a:prstClr val="black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语</a:t>
            </a:r>
            <a:endParaRPr lang="zh-CN" altLang="en-US" sz="2000" spc="300" dirty="0">
              <a:solidFill>
                <a:prstClr val="black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49382" y="1706986"/>
            <a:ext cx="61772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不忘初心</a:t>
            </a:r>
            <a:endParaRPr lang="en-US" altLang="zh-CN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小标宋_GBK" panose="03000509000000000000" pitchFamily="65" charset="-122"/>
                <a:ea typeface="方正小标宋_GBK" panose="03000509000000000000" pitchFamily="65" charset="-122"/>
              </a:rPr>
              <a:t>砥砺前行</a:t>
            </a:r>
            <a:endParaRPr lang="zh-CN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方正小标宋_GBK" panose="03000509000000000000" pitchFamily="65" charset="-122"/>
              <a:ea typeface="方正小标宋_GBK" panose="03000509000000000000" pitchFamily="65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25205" y="837059"/>
            <a:ext cx="1565482" cy="209550"/>
          </a:xfrm>
          <a:custGeom>
            <a:avLst/>
            <a:gdLst>
              <a:gd name="connsiteX0" fmla="*/ 0 w 1565482"/>
              <a:gd name="connsiteY0" fmla="*/ 0 h 247650"/>
              <a:gd name="connsiteX1" fmla="*/ 1565482 w 1565482"/>
              <a:gd name="connsiteY1" fmla="*/ 0 h 247650"/>
              <a:gd name="connsiteX2" fmla="*/ 1565482 w 1565482"/>
              <a:gd name="connsiteY2" fmla="*/ 247650 h 247650"/>
              <a:gd name="connsiteX3" fmla="*/ 0 w 1565482"/>
              <a:gd name="connsiteY3" fmla="*/ 247650 h 247650"/>
              <a:gd name="connsiteX4" fmla="*/ 0 w 1565482"/>
              <a:gd name="connsiteY4" fmla="*/ 0 h 247650"/>
              <a:gd name="connsiteX0-1" fmla="*/ 0 w 1565482"/>
              <a:gd name="connsiteY0-2" fmla="*/ 0 h 247650"/>
              <a:gd name="connsiteX1-3" fmla="*/ 1298782 w 1565482"/>
              <a:gd name="connsiteY1-4" fmla="*/ 0 h 247650"/>
              <a:gd name="connsiteX2-5" fmla="*/ 1565482 w 1565482"/>
              <a:gd name="connsiteY2-6" fmla="*/ 247650 h 247650"/>
              <a:gd name="connsiteX3-7" fmla="*/ 0 w 1565482"/>
              <a:gd name="connsiteY3-8" fmla="*/ 247650 h 247650"/>
              <a:gd name="connsiteX4-9" fmla="*/ 0 w 1565482"/>
              <a:gd name="connsiteY4-10" fmla="*/ 0 h 2476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565482" h="247650">
                <a:moveTo>
                  <a:pt x="0" y="0"/>
                </a:moveTo>
                <a:lnTo>
                  <a:pt x="1298782" y="0"/>
                </a:lnTo>
                <a:lnTo>
                  <a:pt x="1565482" y="247650"/>
                </a:lnTo>
                <a:lnTo>
                  <a:pt x="0" y="24765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48617" y="846584"/>
            <a:ext cx="1370758" cy="1028700"/>
          </a:xfrm>
          <a:custGeom>
            <a:avLst/>
            <a:gdLst>
              <a:gd name="connsiteX0" fmla="*/ 0 w 1323133"/>
              <a:gd name="connsiteY0" fmla="*/ 0 h 1198669"/>
              <a:gd name="connsiteX1" fmla="*/ 1323133 w 1323133"/>
              <a:gd name="connsiteY1" fmla="*/ 0 h 1198669"/>
              <a:gd name="connsiteX2" fmla="*/ 1323133 w 1323133"/>
              <a:gd name="connsiteY2" fmla="*/ 1198669 h 1198669"/>
              <a:gd name="connsiteX3" fmla="*/ 0 w 1323133"/>
              <a:gd name="connsiteY3" fmla="*/ 1198669 h 1198669"/>
              <a:gd name="connsiteX4" fmla="*/ 0 w 1323133"/>
              <a:gd name="connsiteY4" fmla="*/ 0 h 1198669"/>
              <a:gd name="connsiteX0-1" fmla="*/ 0 w 1323133"/>
              <a:gd name="connsiteY0-2" fmla="*/ 0 h 1198669"/>
              <a:gd name="connsiteX1-3" fmla="*/ 1323133 w 1323133"/>
              <a:gd name="connsiteY1-4" fmla="*/ 0 h 1198669"/>
              <a:gd name="connsiteX2-5" fmla="*/ 1085008 w 1323133"/>
              <a:gd name="connsiteY2-6" fmla="*/ 817669 h 1198669"/>
              <a:gd name="connsiteX3-7" fmla="*/ 0 w 1323133"/>
              <a:gd name="connsiteY3-8" fmla="*/ 1198669 h 1198669"/>
              <a:gd name="connsiteX4-9" fmla="*/ 0 w 1323133"/>
              <a:gd name="connsiteY4-10" fmla="*/ 0 h 1198669"/>
              <a:gd name="connsiteX0-11" fmla="*/ 47625 w 1370758"/>
              <a:gd name="connsiteY0-12" fmla="*/ 0 h 827194"/>
              <a:gd name="connsiteX1-13" fmla="*/ 1370758 w 1370758"/>
              <a:gd name="connsiteY1-14" fmla="*/ 0 h 827194"/>
              <a:gd name="connsiteX2-15" fmla="*/ 1132633 w 1370758"/>
              <a:gd name="connsiteY2-16" fmla="*/ 817669 h 827194"/>
              <a:gd name="connsiteX3-17" fmla="*/ 0 w 1370758"/>
              <a:gd name="connsiteY3-18" fmla="*/ 827194 h 827194"/>
              <a:gd name="connsiteX4-19" fmla="*/ 47625 w 1370758"/>
              <a:gd name="connsiteY4-20" fmla="*/ 0 h 827194"/>
              <a:gd name="connsiteX0-21" fmla="*/ 47625 w 1370758"/>
              <a:gd name="connsiteY0-22" fmla="*/ 0 h 836719"/>
              <a:gd name="connsiteX1-23" fmla="*/ 1370758 w 1370758"/>
              <a:gd name="connsiteY1-24" fmla="*/ 0 h 836719"/>
              <a:gd name="connsiteX2-25" fmla="*/ 875458 w 1370758"/>
              <a:gd name="connsiteY2-26" fmla="*/ 836719 h 836719"/>
              <a:gd name="connsiteX3-27" fmla="*/ 0 w 1370758"/>
              <a:gd name="connsiteY3-28" fmla="*/ 827194 h 836719"/>
              <a:gd name="connsiteX4-29" fmla="*/ 47625 w 1370758"/>
              <a:gd name="connsiteY4-30" fmla="*/ 0 h 83671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370758" h="836719">
                <a:moveTo>
                  <a:pt x="47625" y="0"/>
                </a:moveTo>
                <a:lnTo>
                  <a:pt x="1370758" y="0"/>
                </a:lnTo>
                <a:lnTo>
                  <a:pt x="875458" y="836719"/>
                </a:lnTo>
                <a:lnTo>
                  <a:pt x="0" y="827194"/>
                </a:lnTo>
                <a:lnTo>
                  <a:pt x="47625" y="0"/>
                </a:lnTo>
                <a:close/>
              </a:path>
            </a:pathLst>
          </a:custGeom>
          <a:solidFill>
            <a:srgbClr val="163A5A"/>
          </a:solidFill>
          <a:ln>
            <a:noFill/>
          </a:ln>
          <a:effectLst>
            <a:outerShdw blurRad="63500" dist="63500" sx="102000" sy="102000" algn="ctr" rotWithShape="0">
              <a:prstClr val="black">
                <a:alpha val="6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575050" y="4369116"/>
            <a:ext cx="500908" cy="500908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717380" y="4593427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2552263" y="4593786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255929" y="4712125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175518" y="4598446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3062244" y="4590941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6553278" y="4722348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3850333" y="4625552"/>
            <a:ext cx="250454" cy="250454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6726981" y="4592145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51556" y="4600200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7359742" y="4649336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900741" y="4409642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2070359" y="4722632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4506355" y="4445739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3206031" y="4537586"/>
            <a:ext cx="322151" cy="322151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5075958" y="4590323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1206867" y="4593656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921657" y="4724888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2772349" y="4410385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1690644" y="4646719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6193490" y="4452934"/>
            <a:ext cx="137389" cy="137389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7730460" y="4584362"/>
            <a:ext cx="274777" cy="274777"/>
          </a:xfrm>
          <a:prstGeom prst="ellipse">
            <a:avLst/>
          </a:prstGeom>
          <a:solidFill>
            <a:srgbClr val="163A5A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986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196464" y="487600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PPT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模板下载：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www.xxx.com/moban/     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行业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PPT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模板：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www.xxx.com/hangye/ </a:t>
            </a:r>
          </a:p>
          <a:p>
            <a:pPr>
              <a:defRPr/>
            </a:pP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节日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PPT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模板：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www.xxx.com/jieri/           PPT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素材下载：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www.xxx.com/sucai/</a:t>
            </a:r>
          </a:p>
          <a:p>
            <a:pPr>
              <a:defRPr/>
            </a:pP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PPT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背景图片：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www.xxx.com/beijing/      PPT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图表下载：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www.xxx.com/tubiao/      </a:t>
            </a:r>
          </a:p>
          <a:p>
            <a:pPr>
              <a:defRPr/>
            </a:pP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优秀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PPT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下载：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www.xxx.com/xiazai/        PPT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教程： 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www.xxx.com/powerpoint/      </a:t>
            </a:r>
          </a:p>
          <a:p>
            <a:pPr>
              <a:defRPr/>
            </a:pP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Word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教程： 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www.xxx.com/word/              Excel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教程：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www.xxx.com/excel/  </a:t>
            </a:r>
          </a:p>
          <a:p>
            <a:pPr>
              <a:defRPr/>
            </a:pP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资料下载：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www.xxx.com/ziliao/                PPT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课件下载：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www.xxx.com/kejian/ </a:t>
            </a:r>
          </a:p>
          <a:p>
            <a:pPr>
              <a:defRPr/>
            </a:pP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范文下载：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www.xxx.com/fanwen/             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试卷下载：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www.xxx.com/shiti/  </a:t>
            </a:r>
          </a:p>
          <a:p>
            <a:pPr>
              <a:defRPr/>
            </a:pP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教案下载：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www.xxx.com/jiaoan/        PPT</a:t>
            </a:r>
            <a:r>
              <a:rPr lang="zh-CN" altLang="en-US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论坛：</a:t>
            </a: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www.1ppt.cn</a:t>
            </a:r>
          </a:p>
          <a:p>
            <a:pPr>
              <a:defRPr/>
            </a:pPr>
            <a:r>
              <a:rPr lang="en-US" altLang="zh-CN" sz="100" kern="0" dirty="0">
                <a:solidFill>
                  <a:srgbClr val="7F7F7F">
                    <a:lumMod val="40000"/>
                    <a:lumOff val="60000"/>
                  </a:srgbClr>
                </a:solidFill>
              </a:rPr>
              <a:t> </a:t>
            </a:r>
            <a:endParaRPr lang="zh-CN" altLang="en-US" sz="100" kern="0" dirty="0">
              <a:solidFill>
                <a:srgbClr val="7F7F7F">
                  <a:lumMod val="40000"/>
                  <a:lumOff val="60000"/>
                </a:srgbClr>
              </a:solidFill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4964695" y="4344102"/>
            <a:ext cx="0" cy="238964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1763687" y="1347614"/>
            <a:ext cx="257112" cy="5042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63688" y="1347614"/>
            <a:ext cx="917556" cy="24713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 flipV="1">
            <a:off x="1763687" y="3013651"/>
            <a:ext cx="257112" cy="3428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 flipV="1">
            <a:off x="1763687" y="3270762"/>
            <a:ext cx="917557" cy="24713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Rectangle 4"/>
          <p:cNvSpPr txBox="1">
            <a:spLocks noChangeArrowheads="1"/>
          </p:cNvSpPr>
          <p:nvPr/>
        </p:nvSpPr>
        <p:spPr bwMode="auto">
          <a:xfrm>
            <a:off x="-5699" y="5326056"/>
            <a:ext cx="9149699" cy="271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1408" tIns="25704" rIns="51408" bIns="25704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l"/>
            <a:endParaRPr lang="zh-CN" altLang="zh-CN" dirty="0">
              <a:solidFill>
                <a:srgbClr val="FF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文本框 6"/>
          <p:cNvSpPr txBox="1">
            <a:spLocks noChangeArrowheads="1"/>
          </p:cNvSpPr>
          <p:nvPr/>
        </p:nvSpPr>
        <p:spPr bwMode="auto">
          <a:xfrm>
            <a:off x="2388667" y="2815727"/>
            <a:ext cx="41583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b="1" dirty="0">
                <a:solidFill>
                  <a:schemeClr val="accent1">
                    <a:lumMod val="50000"/>
                  </a:schemeClr>
                </a:solidFill>
                <a:latin typeface="Calibri"/>
                <a:ea typeface="方正兰亭黑_GBK" panose="02000000000000000000"/>
              </a:rPr>
              <a:t>主讲人</a:t>
            </a:r>
            <a:r>
              <a:rPr lang="zh-CN" altLang="en-US" sz="1800" b="1" dirty="0" smtClean="0">
                <a:solidFill>
                  <a:schemeClr val="accent1">
                    <a:lumMod val="50000"/>
                  </a:schemeClr>
                </a:solidFill>
                <a:latin typeface="Calibri"/>
                <a:ea typeface="方正兰亭黑_GBK" panose="02000000000000000000"/>
              </a:rPr>
              <a:t>：重庆市南坪中学校   李洪波</a:t>
            </a:r>
            <a:endParaRPr lang="en-US" altLang="zh-CN" sz="1800" b="1" dirty="0">
              <a:solidFill>
                <a:schemeClr val="accent1">
                  <a:lumMod val="50000"/>
                </a:schemeClr>
              </a:solidFill>
              <a:latin typeface="Calibri"/>
              <a:ea typeface="方正兰亭黑_GBK" panose="0200000000000000000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82794" y="1568084"/>
            <a:ext cx="1616090" cy="1676288"/>
            <a:chOff x="1043608" y="722424"/>
            <a:chExt cx="1296144" cy="1344424"/>
          </a:xfrm>
        </p:grpSpPr>
        <p:sp>
          <p:nvSpPr>
            <p:cNvPr id="14" name="椭圆 13"/>
            <p:cNvSpPr/>
            <p:nvPr/>
          </p:nvSpPr>
          <p:spPr>
            <a:xfrm>
              <a:off x="1115616" y="843558"/>
              <a:ext cx="1152128" cy="11521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5" name="Picture 2" descr="C:\Users\lhb\Desktop\校徽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043608" y="722424"/>
              <a:ext cx="1296144" cy="134442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23" name="TextBox 22"/>
          <p:cNvSpPr txBox="1"/>
          <p:nvPr/>
        </p:nvSpPr>
        <p:spPr>
          <a:xfrm>
            <a:off x="2393211" y="1782788"/>
            <a:ext cx="554461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defTabSz="685800" fontAlgn="base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>
                    <a:lumMod val="75000"/>
                    <a:lumOff val="25000"/>
                  </a:schemeClr>
                </a:solidFill>
                <a:latin typeface="Agency FB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en-US" sz="4800" b="1" dirty="0" smtClean="0">
                <a:solidFill>
                  <a:srgbClr val="3F3F3F">
                    <a:lumMod val="75000"/>
                  </a:srgbClr>
                </a:solidFill>
                <a:latin typeface="微软雅黑"/>
                <a:ea typeface="微软雅黑"/>
              </a:rPr>
              <a:t>美丽的山城欢迎你们</a:t>
            </a:r>
            <a:endParaRPr lang="zh-CN" altLang="en-US" sz="4800" b="1" dirty="0">
              <a:solidFill>
                <a:srgbClr val="3F3F3F">
                  <a:lumMod val="75000"/>
                </a:srgbClr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53815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1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1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Title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Other"/>
  <p:tag name="MH_ORDER" val="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1549</TotalTime>
  <Words>645</Words>
  <Application>Microsoft Office PowerPoint</Application>
  <PresentationFormat>全屏显示(16:9)</PresentationFormat>
  <Paragraphs>131</Paragraphs>
  <Slides>19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19</vt:i4>
      </vt:variant>
    </vt:vector>
  </HeadingPairs>
  <TitlesOfParts>
    <vt:vector size="41" baseType="lpstr">
      <vt:lpstr>方正小标宋_GBK</vt:lpstr>
      <vt:lpstr>楷体</vt:lpstr>
      <vt:lpstr>Arial</vt:lpstr>
      <vt:lpstr>Adidas Unity</vt:lpstr>
      <vt:lpstr>方正大黑简体</vt:lpstr>
      <vt:lpstr>方正兰亭黑_GBK</vt:lpstr>
      <vt:lpstr>Calibri</vt:lpstr>
      <vt:lpstr>Impact</vt:lpstr>
      <vt:lpstr>方正兰亭粗黑简体</vt:lpstr>
      <vt:lpstr>方正兰亭细黑_GBK</vt:lpstr>
      <vt:lpstr>方正韵动中黑简体</vt:lpstr>
      <vt:lpstr>Times New Roman</vt:lpstr>
      <vt:lpstr>宋体</vt:lpstr>
      <vt:lpstr>Arial Unicode MS</vt:lpstr>
      <vt:lpstr>Wingdings</vt:lpstr>
      <vt:lpstr>微软雅黑</vt:lpstr>
      <vt:lpstr>方正兰亭黑简体</vt:lpstr>
      <vt:lpstr>方正楷体_GBK</vt:lpstr>
      <vt:lpstr>Office 主题​​</vt:lpstr>
      <vt:lpstr>1_Office 主题​​</vt:lpstr>
      <vt:lpstr>2_Office 主题​​</vt:lpstr>
      <vt:lpstr>3_Office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deeplm</cp:lastModifiedBy>
  <cp:revision>470</cp:revision>
  <dcterms:created xsi:type="dcterms:W3CDTF">2017-10-06T15:30:57Z</dcterms:created>
  <dcterms:modified xsi:type="dcterms:W3CDTF">2017-12-25T00:20:34Z</dcterms:modified>
</cp:coreProperties>
</file>