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301" r:id="rId2"/>
    <p:sldId id="304" r:id="rId3"/>
    <p:sldId id="303" r:id="rId4"/>
    <p:sldId id="305" r:id="rId5"/>
    <p:sldId id="307" r:id="rId6"/>
    <p:sldId id="366" r:id="rId7"/>
    <p:sldId id="356" r:id="rId8"/>
    <p:sldId id="359" r:id="rId9"/>
    <p:sldId id="365" r:id="rId10"/>
    <p:sldId id="341" r:id="rId11"/>
  </p:sldIdLst>
  <p:sldSz cx="9144000" cy="5143500" type="screen16x9"/>
  <p:notesSz cx="6858000" cy="9144000"/>
  <p:custDataLst>
    <p:tags r:id="rId13"/>
  </p:custDataLst>
  <p:defaultTex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457200" algn="l" rtl="0" fontAlgn="base">
      <a:spcBef>
        <a:spcPct val="0"/>
      </a:spcBef>
      <a:spcAft>
        <a:spcPct val="0"/>
      </a:spcAft>
      <a:defRPr kern="1200">
        <a:solidFill>
          <a:schemeClr val="tx1"/>
        </a:solidFill>
        <a:latin typeface="Calibri" pitchFamily="34" charset="0"/>
        <a:ea typeface="宋体" charset="-122"/>
        <a:cs typeface="+mn-cs"/>
      </a:defRPr>
    </a:lvl2pPr>
    <a:lvl3pPr marL="914400" algn="l" rtl="0" fontAlgn="base">
      <a:spcBef>
        <a:spcPct val="0"/>
      </a:spcBef>
      <a:spcAft>
        <a:spcPct val="0"/>
      </a:spcAft>
      <a:defRPr kern="1200">
        <a:solidFill>
          <a:schemeClr val="tx1"/>
        </a:solidFill>
        <a:latin typeface="Calibri" pitchFamily="34" charset="0"/>
        <a:ea typeface="宋体" charset="-122"/>
        <a:cs typeface="+mn-cs"/>
      </a:defRPr>
    </a:lvl3pPr>
    <a:lvl4pPr marL="1371600" algn="l" rtl="0" fontAlgn="base">
      <a:spcBef>
        <a:spcPct val="0"/>
      </a:spcBef>
      <a:spcAft>
        <a:spcPct val="0"/>
      </a:spcAft>
      <a:defRPr kern="1200">
        <a:solidFill>
          <a:schemeClr val="tx1"/>
        </a:solidFill>
        <a:latin typeface="Calibri" pitchFamily="34" charset="0"/>
        <a:ea typeface="宋体" charset="-122"/>
        <a:cs typeface="+mn-cs"/>
      </a:defRPr>
    </a:lvl4pPr>
    <a:lvl5pPr marL="1828800" algn="l" rtl="0" fontAlgn="base">
      <a:spcBef>
        <a:spcPct val="0"/>
      </a:spcBef>
      <a:spcAft>
        <a:spcPct val="0"/>
      </a:spcAft>
      <a:defRPr kern="1200">
        <a:solidFill>
          <a:schemeClr val="tx1"/>
        </a:solidFill>
        <a:latin typeface="Calibri" pitchFamily="34" charset="0"/>
        <a:ea typeface="宋体" charset="-122"/>
        <a:cs typeface="+mn-cs"/>
      </a:defRPr>
    </a:lvl5pPr>
    <a:lvl6pPr marL="2286000" algn="l" defTabSz="914400" rtl="0" eaLnBrk="1" latinLnBrk="0" hangingPunct="1">
      <a:defRPr kern="1200">
        <a:solidFill>
          <a:schemeClr val="tx1"/>
        </a:solidFill>
        <a:latin typeface="Calibri" pitchFamily="34" charset="0"/>
        <a:ea typeface="宋体" charset="-122"/>
        <a:cs typeface="+mn-cs"/>
      </a:defRPr>
    </a:lvl6pPr>
    <a:lvl7pPr marL="2743200" algn="l" defTabSz="914400" rtl="0" eaLnBrk="1" latinLnBrk="0" hangingPunct="1">
      <a:defRPr kern="1200">
        <a:solidFill>
          <a:schemeClr val="tx1"/>
        </a:solidFill>
        <a:latin typeface="Calibri" pitchFamily="34" charset="0"/>
        <a:ea typeface="宋体" charset="-122"/>
        <a:cs typeface="+mn-cs"/>
      </a:defRPr>
    </a:lvl7pPr>
    <a:lvl8pPr marL="3200400" algn="l" defTabSz="914400" rtl="0" eaLnBrk="1" latinLnBrk="0" hangingPunct="1">
      <a:defRPr kern="1200">
        <a:solidFill>
          <a:schemeClr val="tx1"/>
        </a:solidFill>
        <a:latin typeface="Calibri" pitchFamily="34" charset="0"/>
        <a:ea typeface="宋体" charset="-122"/>
        <a:cs typeface="+mn-cs"/>
      </a:defRPr>
    </a:lvl8pPr>
    <a:lvl9pPr marL="3657600" algn="l" defTabSz="914400" rtl="0" eaLnBrk="1" latinLnBrk="0" hangingPunct="1">
      <a:defRPr kern="1200">
        <a:solidFill>
          <a:schemeClr val="tx1"/>
        </a:solidFill>
        <a:latin typeface="Calibri" pitchFamily="34" charset="0"/>
        <a:ea typeface="宋体" charset="-122"/>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3E01"/>
    <a:srgbClr val="E8EAE9"/>
    <a:srgbClr val="FCFCFC"/>
    <a:srgbClr val="CCD0D1"/>
    <a:srgbClr val="D7D9E1"/>
    <a:srgbClr val="D5D8E3"/>
    <a:srgbClr val="DADBDE"/>
    <a:srgbClr val="D9DDE7"/>
    <a:srgbClr val="ECECEC"/>
    <a:srgbClr val="E2E2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22838BEF-8BB2-4498-84A7-C5851F593DF1}" styleName="中度样式 4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C4B1156A-380E-4F78-BDF5-A606A8083BF9}" styleName="中度样式 4 - 强调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505E3EF-67EA-436B-97B2-0124C06EBD24}" styleName="中度样式 4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中度样式 4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D7AC3CCA-C797-4891-BE02-D94E43425B78}" styleName="中度样式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06" autoAdjust="0"/>
    <p:restoredTop sz="94660"/>
  </p:normalViewPr>
  <p:slideViewPr>
    <p:cSldViewPr>
      <p:cViewPr varScale="1">
        <p:scale>
          <a:sx n="84" d="100"/>
          <a:sy n="84" d="100"/>
        </p:scale>
        <p:origin x="916" y="56"/>
      </p:cViewPr>
      <p:guideLst>
        <p:guide orient="horz" pos="1620"/>
        <p:guide pos="2880"/>
      </p:guideLst>
    </p:cSldViewPr>
  </p:slideViewPr>
  <p:notesTextViewPr>
    <p:cViewPr>
      <p:scale>
        <a:sx n="125" d="100"/>
        <a:sy n="125"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gs" Target="tags/tag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itchFamily="34" charset="-122"/>
              </a:defRPr>
            </a:lvl1pPr>
          </a:lstStyle>
          <a:p>
            <a:fld id="{673B58EF-4ABD-40F4-ACA4-FE81D742E6DD}" type="datetimeFigureOut">
              <a:rPr lang="zh-CN" altLang="en-US" smtClean="0"/>
              <a:pPr/>
              <a:t>2017/12/25</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itchFamily="34" charset="-122"/>
              </a:defRPr>
            </a:lvl1pPr>
          </a:lstStyle>
          <a:p>
            <a:fld id="{A11FC198-2D83-4DFC-8CDD-7D23AF44D411}" type="slidenum">
              <a:rPr lang="zh-CN" altLang="en-US" smtClean="0"/>
              <a:pPr/>
              <a:t>‹#›</a:t>
            </a:fld>
            <a:endParaRPr lang="zh-CN" altLang="en-US" dirty="0"/>
          </a:p>
        </p:txBody>
      </p:sp>
    </p:spTree>
    <p:extLst>
      <p:ext uri="{BB962C8B-B14F-4D97-AF65-F5344CB8AC3E}">
        <p14:creationId xmlns:p14="http://schemas.microsoft.com/office/powerpoint/2010/main" val="22941111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itchFamily="34" charset="-122"/>
        <a:cs typeface="+mn-cs"/>
      </a:defRPr>
    </a:lvl1pPr>
    <a:lvl2pPr marL="457200" algn="l" defTabSz="914400" rtl="0" eaLnBrk="1" latinLnBrk="0" hangingPunct="1">
      <a:defRPr sz="1200" kern="1200">
        <a:solidFill>
          <a:schemeClr val="tx1"/>
        </a:solidFill>
        <a:latin typeface="+mn-lt"/>
        <a:ea typeface="微软雅黑" pitchFamily="34" charset="-122"/>
        <a:cs typeface="+mn-cs"/>
      </a:defRPr>
    </a:lvl2pPr>
    <a:lvl3pPr marL="914400" algn="l" defTabSz="914400" rtl="0" eaLnBrk="1" latinLnBrk="0" hangingPunct="1">
      <a:defRPr sz="1200" kern="1200">
        <a:solidFill>
          <a:schemeClr val="tx1"/>
        </a:solidFill>
        <a:latin typeface="+mn-lt"/>
        <a:ea typeface="微软雅黑" pitchFamily="34" charset="-122"/>
        <a:cs typeface="+mn-cs"/>
      </a:defRPr>
    </a:lvl3pPr>
    <a:lvl4pPr marL="1371600" algn="l" defTabSz="914400" rtl="0" eaLnBrk="1" latinLnBrk="0" hangingPunct="1">
      <a:defRPr sz="1200" kern="1200">
        <a:solidFill>
          <a:schemeClr val="tx1"/>
        </a:solidFill>
        <a:latin typeface="+mn-lt"/>
        <a:ea typeface="微软雅黑" pitchFamily="34" charset="-122"/>
        <a:cs typeface="+mn-cs"/>
      </a:defRPr>
    </a:lvl4pPr>
    <a:lvl5pPr marL="1828800" algn="l" defTabSz="914400" rtl="0" eaLnBrk="1" latinLnBrk="0" hangingPunct="1">
      <a:defRPr sz="1200" kern="1200">
        <a:solidFill>
          <a:schemeClr val="tx1"/>
        </a:solidFill>
        <a:latin typeface="+mn-lt"/>
        <a:ea typeface="微软雅黑"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a:t>
            </a:fld>
            <a:endParaRPr lang="zh-CN" altLang="en-US" dirty="0"/>
          </a:p>
        </p:txBody>
      </p:sp>
    </p:spTree>
    <p:extLst>
      <p:ext uri="{BB962C8B-B14F-4D97-AF65-F5344CB8AC3E}">
        <p14:creationId xmlns:p14="http://schemas.microsoft.com/office/powerpoint/2010/main" val="3260994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a:t>
            </a:fld>
            <a:endParaRPr lang="zh-CN" altLang="en-US" dirty="0"/>
          </a:p>
        </p:txBody>
      </p:sp>
    </p:spTree>
    <p:extLst>
      <p:ext uri="{BB962C8B-B14F-4D97-AF65-F5344CB8AC3E}">
        <p14:creationId xmlns:p14="http://schemas.microsoft.com/office/powerpoint/2010/main" val="26633614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3</a:t>
            </a:fld>
            <a:endParaRPr lang="zh-CN" altLang="en-US" dirty="0"/>
          </a:p>
        </p:txBody>
      </p:sp>
    </p:spTree>
    <p:extLst>
      <p:ext uri="{BB962C8B-B14F-4D97-AF65-F5344CB8AC3E}">
        <p14:creationId xmlns:p14="http://schemas.microsoft.com/office/powerpoint/2010/main" val="2928526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4</a:t>
            </a:fld>
            <a:endParaRPr lang="zh-CN" altLang="en-US" dirty="0"/>
          </a:p>
        </p:txBody>
      </p:sp>
    </p:spTree>
    <p:extLst>
      <p:ext uri="{BB962C8B-B14F-4D97-AF65-F5344CB8AC3E}">
        <p14:creationId xmlns:p14="http://schemas.microsoft.com/office/powerpoint/2010/main" val="15041184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5</a:t>
            </a:fld>
            <a:endParaRPr lang="zh-CN" altLang="en-US" dirty="0"/>
          </a:p>
        </p:txBody>
      </p:sp>
    </p:spTree>
    <p:extLst>
      <p:ext uri="{BB962C8B-B14F-4D97-AF65-F5344CB8AC3E}">
        <p14:creationId xmlns:p14="http://schemas.microsoft.com/office/powerpoint/2010/main" val="13068304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7</a:t>
            </a:fld>
            <a:endParaRPr lang="zh-CN" altLang="en-US" dirty="0"/>
          </a:p>
        </p:txBody>
      </p:sp>
    </p:spTree>
    <p:extLst>
      <p:ext uri="{BB962C8B-B14F-4D97-AF65-F5344CB8AC3E}">
        <p14:creationId xmlns:p14="http://schemas.microsoft.com/office/powerpoint/2010/main" val="2928526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pPr/>
              <a:t>10</a:t>
            </a:fld>
            <a:endParaRPr lang="zh-CN" altLang="en-US"/>
          </a:p>
        </p:txBody>
      </p:sp>
    </p:spTree>
    <p:extLst>
      <p:ext uri="{BB962C8B-B14F-4D97-AF65-F5344CB8AC3E}">
        <p14:creationId xmlns:p14="http://schemas.microsoft.com/office/powerpoint/2010/main" val="33842882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bg>
      <p:bgPr>
        <a:blipFill dpi="0" rotWithShape="1">
          <a:blip r:embed="rId2" cstate="print"/>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7021280"/>
      </p:ext>
    </p:extLst>
  </p:cSld>
  <p:clrMapOvr>
    <a:masterClrMapping/>
  </p:clrMapOvr>
  <p:transition spd="slow"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sp>
        <p:nvSpPr>
          <p:cNvPr id="4" name="Rectangle 9"/>
          <p:cNvSpPr/>
          <p:nvPr userDrawn="1"/>
        </p:nvSpPr>
        <p:spPr>
          <a:xfrm>
            <a:off x="8500361" y="241918"/>
            <a:ext cx="365983" cy="2153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p>
        </p:txBody>
      </p:sp>
      <p:sp>
        <p:nvSpPr>
          <p:cNvPr id="6" name="Isosceles Triangle 10"/>
          <p:cNvSpPr/>
          <p:nvPr userDrawn="1"/>
        </p:nvSpPr>
        <p:spPr>
          <a:xfrm rot="10610802">
            <a:off x="8504736" y="316259"/>
            <a:ext cx="366581" cy="196391"/>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p>
        </p:txBody>
      </p:sp>
      <p:sp>
        <p:nvSpPr>
          <p:cNvPr id="7" name="Slide Number Placeholder 5"/>
          <p:cNvSpPr txBox="1">
            <a:spLocks/>
          </p:cNvSpPr>
          <p:nvPr userDrawn="1"/>
        </p:nvSpPr>
        <p:spPr>
          <a:xfrm>
            <a:off x="8519485" y="204940"/>
            <a:ext cx="337081" cy="350586"/>
          </a:xfrm>
          <a:prstGeom prst="rect">
            <a:avLst/>
          </a:prstGeom>
        </p:spPr>
        <p:txBody>
          <a:bodyPr vert="horz" lIns="0" tIns="0" rIns="0" bIns="45709"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000" smtClean="0"/>
              <a:pPr/>
              <a:t>‹#›</a:t>
            </a:fld>
            <a:endParaRPr lang="en-US" sz="1000" dirty="0"/>
          </a:p>
        </p:txBody>
      </p:sp>
      <p:grpSp>
        <p:nvGrpSpPr>
          <p:cNvPr id="8" name="Group 5"/>
          <p:cNvGrpSpPr/>
          <p:nvPr userDrawn="1"/>
        </p:nvGrpSpPr>
        <p:grpSpPr>
          <a:xfrm>
            <a:off x="347419" y="4731991"/>
            <a:ext cx="224082" cy="221156"/>
            <a:chOff x="4328868" y="5502988"/>
            <a:chExt cx="500307" cy="493774"/>
          </a:xfrm>
        </p:grpSpPr>
        <p:sp>
          <p:nvSpPr>
            <p:cNvPr id="9"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10"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11" name="Group 9"/>
          <p:cNvGrpSpPr/>
          <p:nvPr userDrawn="1"/>
        </p:nvGrpSpPr>
        <p:grpSpPr>
          <a:xfrm flipH="1">
            <a:off x="933709" y="4731991"/>
            <a:ext cx="224082" cy="221156"/>
            <a:chOff x="4328868" y="5502988"/>
            <a:chExt cx="500307" cy="493774"/>
          </a:xfrm>
        </p:grpSpPr>
        <p:sp>
          <p:nvSpPr>
            <p:cNvPr id="12"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13"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14" name="Straight Connector 3"/>
          <p:cNvCxnSpPr/>
          <p:nvPr userDrawn="1"/>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9210182"/>
      </p:ext>
    </p:extLst>
  </p:cSld>
  <p:clrMapOvr>
    <a:masterClrMapping/>
  </p:clrMapOvr>
  <p:transition spd="slow" advTm="0">
    <p:pull/>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4"/>
          <p:cNvPicPr>
            <a:picLocks noChangeAspect="1" noChangeArrowheads="1"/>
          </p:cNvPicPr>
          <p:nvPr userDrawn="1"/>
        </p:nvPicPr>
        <p:blipFill>
          <a:blip r:embed="rId4" cstate="print">
            <a:extLst>
              <a:ext uri="{28A0092B-C50C-407E-A947-70E740481C1C}">
                <a14:useLocalDpi xmlns:a14="http://schemas.microsoft.com/office/drawing/2010/main" val="0"/>
              </a:ext>
            </a:extLst>
          </a:blip>
          <a:stretch>
            <a:fillRect/>
          </a:stretch>
        </p:blipFill>
        <p:spPr bwMode="auto">
          <a:xfrm>
            <a:off x="0" y="-8908"/>
            <a:ext cx="9144000" cy="5140777"/>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50" r:id="rId1"/>
    <p:sldLayoutId id="2147483656" r:id="rId2"/>
  </p:sldLayoutIdLst>
  <p:transition spd="slow" advTm="0">
    <p:pull/>
  </p:transition>
  <p:txStyles>
    <p:titleStyle>
      <a:lvl1pPr algn="ctr" rtl="0" fontAlgn="base">
        <a:spcBef>
          <a:spcPct val="0"/>
        </a:spcBef>
        <a:spcAft>
          <a:spcPct val="0"/>
        </a:spcAft>
        <a:defRPr sz="4400" kern="1200">
          <a:solidFill>
            <a:schemeClr val="tx1"/>
          </a:solidFill>
          <a:latin typeface="+mj-lt"/>
          <a:ea typeface="微软雅黑" pitchFamily="34" charset="-122"/>
          <a:cs typeface="+mj-cs"/>
        </a:defRPr>
      </a:lvl1pPr>
      <a:lvl2pPr algn="ctr" rtl="0" fontAlgn="base">
        <a:spcBef>
          <a:spcPct val="0"/>
        </a:spcBef>
        <a:spcAft>
          <a:spcPct val="0"/>
        </a:spcAft>
        <a:defRPr sz="4400">
          <a:solidFill>
            <a:schemeClr val="tx1"/>
          </a:solidFill>
          <a:latin typeface="Calibri" pitchFamily="34" charset="0"/>
          <a:ea typeface="宋体" charset="-122"/>
        </a:defRPr>
      </a:lvl2pPr>
      <a:lvl3pPr algn="ctr" rtl="0" fontAlgn="base">
        <a:spcBef>
          <a:spcPct val="0"/>
        </a:spcBef>
        <a:spcAft>
          <a:spcPct val="0"/>
        </a:spcAft>
        <a:defRPr sz="4400">
          <a:solidFill>
            <a:schemeClr val="tx1"/>
          </a:solidFill>
          <a:latin typeface="Calibri" pitchFamily="34" charset="0"/>
          <a:ea typeface="宋体" charset="-122"/>
        </a:defRPr>
      </a:lvl3pPr>
      <a:lvl4pPr algn="ctr" rtl="0" fontAlgn="base">
        <a:spcBef>
          <a:spcPct val="0"/>
        </a:spcBef>
        <a:spcAft>
          <a:spcPct val="0"/>
        </a:spcAft>
        <a:defRPr sz="4400">
          <a:solidFill>
            <a:schemeClr val="tx1"/>
          </a:solidFill>
          <a:latin typeface="Calibri" pitchFamily="34" charset="0"/>
          <a:ea typeface="宋体" charset="-122"/>
        </a:defRPr>
      </a:lvl4pPr>
      <a:lvl5pPr algn="ctr" rtl="0" fontAlgn="base">
        <a:spcBef>
          <a:spcPct val="0"/>
        </a:spcBef>
        <a:spcAft>
          <a:spcPct val="0"/>
        </a:spcAft>
        <a:defRPr sz="4400">
          <a:solidFill>
            <a:schemeClr val="tx1"/>
          </a:solidFill>
          <a:latin typeface="Calibri" pitchFamily="34" charset="0"/>
          <a:ea typeface="宋体" charset="-122"/>
        </a:defRPr>
      </a:lvl5pPr>
      <a:lvl6pPr marL="457200" algn="ctr" rtl="0" fontAlgn="base">
        <a:spcBef>
          <a:spcPct val="0"/>
        </a:spcBef>
        <a:spcAft>
          <a:spcPct val="0"/>
        </a:spcAft>
        <a:defRPr sz="4400">
          <a:solidFill>
            <a:schemeClr val="tx1"/>
          </a:solidFill>
          <a:latin typeface="Calibri" pitchFamily="34" charset="0"/>
          <a:ea typeface="宋体" charset="-122"/>
        </a:defRPr>
      </a:lvl6pPr>
      <a:lvl7pPr marL="914400" algn="ctr" rtl="0" fontAlgn="base">
        <a:spcBef>
          <a:spcPct val="0"/>
        </a:spcBef>
        <a:spcAft>
          <a:spcPct val="0"/>
        </a:spcAft>
        <a:defRPr sz="4400">
          <a:solidFill>
            <a:schemeClr val="tx1"/>
          </a:solidFill>
          <a:latin typeface="Calibri" pitchFamily="34" charset="0"/>
          <a:ea typeface="宋体" charset="-122"/>
        </a:defRPr>
      </a:lvl7pPr>
      <a:lvl8pPr marL="1371600" algn="ctr" rtl="0" fontAlgn="base">
        <a:spcBef>
          <a:spcPct val="0"/>
        </a:spcBef>
        <a:spcAft>
          <a:spcPct val="0"/>
        </a:spcAft>
        <a:defRPr sz="4400">
          <a:solidFill>
            <a:schemeClr val="tx1"/>
          </a:solidFill>
          <a:latin typeface="Calibri" pitchFamily="34" charset="0"/>
          <a:ea typeface="宋体" charset="-122"/>
        </a:defRPr>
      </a:lvl8pPr>
      <a:lvl9pPr marL="1828800" algn="ctr" rtl="0" fontAlgn="base">
        <a:spcBef>
          <a:spcPct val="0"/>
        </a:spcBef>
        <a:spcAft>
          <a:spcPct val="0"/>
        </a:spcAft>
        <a:defRPr sz="4400">
          <a:solidFill>
            <a:schemeClr val="tx1"/>
          </a:solidFill>
          <a:latin typeface="Calibri" pitchFamily="34" charset="0"/>
          <a:ea typeface="宋体" charset="-122"/>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微软雅黑" pitchFamily="34" charset="-122"/>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微软雅黑" pitchFamily="34" charset="-122"/>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微软雅黑" pitchFamily="34" charset="-122"/>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微软雅黑" pitchFamily="34" charset="-122"/>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微软雅黑"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13" Type="http://schemas.openxmlformats.org/officeDocument/2006/relationships/image" Target="../media/image23.jpeg"/><Relationship Id="rId3" Type="http://schemas.openxmlformats.org/officeDocument/2006/relationships/image" Target="../media/image13.jpeg"/><Relationship Id="rId7" Type="http://schemas.openxmlformats.org/officeDocument/2006/relationships/image" Target="../media/image17.jpeg"/><Relationship Id="rId12" Type="http://schemas.openxmlformats.org/officeDocument/2006/relationships/image" Target="../media/image22.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jpeg"/><Relationship Id="rId11" Type="http://schemas.openxmlformats.org/officeDocument/2006/relationships/image" Target="../media/image21.jpeg"/><Relationship Id="rId5" Type="http://schemas.openxmlformats.org/officeDocument/2006/relationships/image" Target="../media/image15.jpeg"/><Relationship Id="rId10" Type="http://schemas.openxmlformats.org/officeDocument/2006/relationships/image" Target="../media/image20.jpeg"/><Relationship Id="rId4" Type="http://schemas.openxmlformats.org/officeDocument/2006/relationships/image" Target="../media/image14.jpeg"/><Relationship Id="rId9"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jpeg"/></Relationships>
</file>

<file path=ppt/slides/_rels/slide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60D52A20-ECEE-47D1-95A2-1D3796DB80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67" y="-31626"/>
            <a:ext cx="9057849" cy="5786612"/>
          </a:xfrm>
          <a:prstGeom prst="rect">
            <a:avLst/>
          </a:prstGeom>
        </p:spPr>
      </p:pic>
      <p:grpSp>
        <p:nvGrpSpPr>
          <p:cNvPr id="53" name="Group 10"/>
          <p:cNvGrpSpPr>
            <a:grpSpLocks/>
          </p:cNvGrpSpPr>
          <p:nvPr/>
        </p:nvGrpSpPr>
        <p:grpSpPr bwMode="auto">
          <a:xfrm>
            <a:off x="6804248" y="4504539"/>
            <a:ext cx="285036" cy="285091"/>
            <a:chOff x="0" y="0"/>
            <a:chExt cx="965499" cy="965499"/>
          </a:xfrm>
        </p:grpSpPr>
        <p:sp>
          <p:nvSpPr>
            <p:cNvPr id="54" name="AutoShape 11"/>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gradFill>
              <a:gsLst>
                <a:gs pos="0">
                  <a:schemeClr val="bg1"/>
                </a:gs>
                <a:gs pos="51000">
                  <a:schemeClr val="bg1">
                    <a:lumMod val="95000"/>
                  </a:schemeClr>
                </a:gs>
                <a:gs pos="100000">
                  <a:schemeClr val="bg1">
                    <a:lumMod val="75000"/>
                  </a:schemeClr>
                </a:gs>
              </a:gsLst>
              <a:lin ang="18900000" scaled="0"/>
            </a:gradFill>
            <a:ln>
              <a:noFill/>
            </a:ln>
            <a:effectLst>
              <a:outerShdw blurRad="88900" dist="38100" dir="7680000" algn="tl" rotWithShape="0">
                <a:prstClr val="black">
                  <a:alpha val="3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mn-lt"/>
                <a:ea typeface="+mn-ea"/>
              </a:endParaRPr>
            </a:p>
          </p:txBody>
        </p:sp>
        <p:sp>
          <p:nvSpPr>
            <p:cNvPr id="55" name="AutoShape 12"/>
            <p:cNvSpPr>
              <a:spLocks/>
            </p:cNvSpPr>
            <p:nvPr/>
          </p:nvSpPr>
          <p:spPr bwMode="auto">
            <a:xfrm>
              <a:off x="285759" y="283328"/>
              <a:ext cx="393981" cy="393980"/>
            </a:xfrm>
            <a:custGeom>
              <a:avLst/>
              <a:gdLst>
                <a:gd name="T0" fmla="*/ 196991 w 21376"/>
                <a:gd name="T1" fmla="*/ 196990 h 21600"/>
                <a:gd name="T2" fmla="*/ 196991 w 21376"/>
                <a:gd name="T3" fmla="*/ 196990 h 21600"/>
                <a:gd name="T4" fmla="*/ 196991 w 21376"/>
                <a:gd name="T5" fmla="*/ 196990 h 21600"/>
                <a:gd name="T6" fmla="*/ 196991 w 21376"/>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600"/>
                    <a:pt x="19455" y="21600"/>
                  </a:cubicBezTo>
                  <a:lnTo>
                    <a:pt x="1928" y="21600"/>
                  </a:lnTo>
                  <a:cubicBezTo>
                    <a:pt x="1585" y="21600"/>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tx1">
                <a:lumMod val="50000"/>
                <a:lumOff val="5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mn-lt"/>
                <a:ea typeface="+mn-ea"/>
              </a:endParaRPr>
            </a:p>
          </p:txBody>
        </p:sp>
      </p:grpSp>
      <p:grpSp>
        <p:nvGrpSpPr>
          <p:cNvPr id="56" name="Group 13"/>
          <p:cNvGrpSpPr>
            <a:grpSpLocks/>
          </p:cNvGrpSpPr>
          <p:nvPr/>
        </p:nvGrpSpPr>
        <p:grpSpPr bwMode="auto">
          <a:xfrm>
            <a:off x="7207399" y="4504539"/>
            <a:ext cx="285505" cy="285091"/>
            <a:chOff x="0" y="0"/>
            <a:chExt cx="965499" cy="965499"/>
          </a:xfrm>
        </p:grpSpPr>
        <p:sp>
          <p:nvSpPr>
            <p:cNvPr id="57" name="AutoShape 14"/>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gradFill>
              <a:gsLst>
                <a:gs pos="0">
                  <a:schemeClr val="bg1"/>
                </a:gs>
                <a:gs pos="51000">
                  <a:schemeClr val="bg1">
                    <a:lumMod val="95000"/>
                  </a:schemeClr>
                </a:gs>
                <a:gs pos="100000">
                  <a:schemeClr val="bg1">
                    <a:lumMod val="75000"/>
                  </a:schemeClr>
                </a:gs>
              </a:gsLst>
              <a:lin ang="18900000" scaled="0"/>
            </a:gradFill>
            <a:ln>
              <a:noFill/>
            </a:ln>
            <a:effectLst>
              <a:outerShdw blurRad="88900" dist="38100" dir="7680000" algn="tl" rotWithShape="0">
                <a:prstClr val="black">
                  <a:alpha val="3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mn-lt"/>
                <a:ea typeface="+mn-ea"/>
              </a:endParaRPr>
            </a:p>
          </p:txBody>
        </p:sp>
        <p:sp>
          <p:nvSpPr>
            <p:cNvPr id="58" name="AutoShape 15"/>
            <p:cNvSpPr>
              <a:spLocks/>
            </p:cNvSpPr>
            <p:nvPr/>
          </p:nvSpPr>
          <p:spPr bwMode="auto">
            <a:xfrm>
              <a:off x="285759" y="283328"/>
              <a:ext cx="393981" cy="393980"/>
            </a:xfrm>
            <a:custGeom>
              <a:avLst/>
              <a:gdLst>
                <a:gd name="T0" fmla="*/ 196991 w 21600"/>
                <a:gd name="T1" fmla="*/ 196990 h 21600"/>
                <a:gd name="T2" fmla="*/ 196991 w 21600"/>
                <a:gd name="T3" fmla="*/ 196990 h 21600"/>
                <a:gd name="T4" fmla="*/ 196991 w 21600"/>
                <a:gd name="T5" fmla="*/ 196990 h 21600"/>
                <a:gd name="T6" fmla="*/ 196991 w 21600"/>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28" y="11543"/>
                  </a:moveTo>
                  <a:cubicBezTo>
                    <a:pt x="21492" y="11930"/>
                    <a:pt x="21571" y="12337"/>
                    <a:pt x="21571" y="12758"/>
                  </a:cubicBezTo>
                  <a:cubicBezTo>
                    <a:pt x="21571" y="13464"/>
                    <a:pt x="21388" y="14105"/>
                    <a:pt x="21017" y="14678"/>
                  </a:cubicBezTo>
                  <a:cubicBezTo>
                    <a:pt x="21111" y="15215"/>
                    <a:pt x="21077" y="15745"/>
                    <a:pt x="20924" y="16285"/>
                  </a:cubicBezTo>
                  <a:cubicBezTo>
                    <a:pt x="20769" y="16819"/>
                    <a:pt x="20512" y="17287"/>
                    <a:pt x="20141" y="17697"/>
                  </a:cubicBezTo>
                  <a:cubicBezTo>
                    <a:pt x="20105" y="18451"/>
                    <a:pt x="19901" y="19081"/>
                    <a:pt x="19531" y="19580"/>
                  </a:cubicBezTo>
                  <a:cubicBezTo>
                    <a:pt x="19161" y="20080"/>
                    <a:pt x="18700" y="20481"/>
                    <a:pt x="18146" y="20783"/>
                  </a:cubicBezTo>
                  <a:cubicBezTo>
                    <a:pt x="17593" y="21088"/>
                    <a:pt x="16982" y="21297"/>
                    <a:pt x="16321" y="21419"/>
                  </a:cubicBezTo>
                  <a:cubicBezTo>
                    <a:pt x="15660" y="21540"/>
                    <a:pt x="15010" y="21599"/>
                    <a:pt x="14380" y="21599"/>
                  </a:cubicBezTo>
                  <a:cubicBezTo>
                    <a:pt x="13730" y="21599"/>
                    <a:pt x="13077" y="21554"/>
                    <a:pt x="12424" y="21461"/>
                  </a:cubicBezTo>
                  <a:cubicBezTo>
                    <a:pt x="11772" y="21362"/>
                    <a:pt x="11127" y="21235"/>
                    <a:pt x="10497" y="21074"/>
                  </a:cubicBezTo>
                  <a:cubicBezTo>
                    <a:pt x="9864" y="20894"/>
                    <a:pt x="9237" y="20702"/>
                    <a:pt x="8610" y="20493"/>
                  </a:cubicBezTo>
                  <a:cubicBezTo>
                    <a:pt x="7982" y="20286"/>
                    <a:pt x="7341" y="20182"/>
                    <a:pt x="6680" y="20182"/>
                  </a:cubicBezTo>
                  <a:lnTo>
                    <a:pt x="1607" y="20182"/>
                  </a:lnTo>
                  <a:cubicBezTo>
                    <a:pt x="1167" y="20182"/>
                    <a:pt x="785" y="20029"/>
                    <a:pt x="471" y="19713"/>
                  </a:cubicBezTo>
                  <a:cubicBezTo>
                    <a:pt x="158" y="19405"/>
                    <a:pt x="0" y="19024"/>
                    <a:pt x="0" y="18572"/>
                  </a:cubicBezTo>
                  <a:lnTo>
                    <a:pt x="0" y="9880"/>
                  </a:lnTo>
                  <a:cubicBezTo>
                    <a:pt x="0" y="9440"/>
                    <a:pt x="158" y="9064"/>
                    <a:pt x="471" y="8754"/>
                  </a:cubicBezTo>
                  <a:cubicBezTo>
                    <a:pt x="785" y="8440"/>
                    <a:pt x="1167" y="8285"/>
                    <a:pt x="1607" y="8285"/>
                  </a:cubicBezTo>
                  <a:lnTo>
                    <a:pt x="6315" y="8285"/>
                  </a:lnTo>
                  <a:cubicBezTo>
                    <a:pt x="6558" y="8160"/>
                    <a:pt x="6750" y="8022"/>
                    <a:pt x="6897" y="7872"/>
                  </a:cubicBezTo>
                  <a:cubicBezTo>
                    <a:pt x="7041" y="7723"/>
                    <a:pt x="7197" y="7548"/>
                    <a:pt x="7369" y="7342"/>
                  </a:cubicBezTo>
                  <a:cubicBezTo>
                    <a:pt x="7513" y="7161"/>
                    <a:pt x="7663" y="6986"/>
                    <a:pt x="7810" y="6819"/>
                  </a:cubicBezTo>
                  <a:cubicBezTo>
                    <a:pt x="7957" y="6653"/>
                    <a:pt x="8112" y="6483"/>
                    <a:pt x="8276" y="6311"/>
                  </a:cubicBezTo>
                  <a:cubicBezTo>
                    <a:pt x="8570" y="5997"/>
                    <a:pt x="8918" y="5690"/>
                    <a:pt x="9302" y="5385"/>
                  </a:cubicBezTo>
                  <a:cubicBezTo>
                    <a:pt x="9692" y="5085"/>
                    <a:pt x="9989" y="4749"/>
                    <a:pt x="10195" y="4379"/>
                  </a:cubicBezTo>
                  <a:cubicBezTo>
                    <a:pt x="10339" y="4117"/>
                    <a:pt x="10443" y="3826"/>
                    <a:pt x="10506" y="3507"/>
                  </a:cubicBezTo>
                  <a:cubicBezTo>
                    <a:pt x="10565" y="3188"/>
                    <a:pt x="10627" y="2866"/>
                    <a:pt x="10675" y="2538"/>
                  </a:cubicBezTo>
                  <a:cubicBezTo>
                    <a:pt x="10726" y="2216"/>
                    <a:pt x="10780" y="1900"/>
                    <a:pt x="10845" y="1592"/>
                  </a:cubicBezTo>
                  <a:cubicBezTo>
                    <a:pt x="10907" y="1287"/>
                    <a:pt x="11014" y="1016"/>
                    <a:pt x="11161" y="776"/>
                  </a:cubicBezTo>
                  <a:cubicBezTo>
                    <a:pt x="11311" y="536"/>
                    <a:pt x="11523" y="350"/>
                    <a:pt x="11800" y="208"/>
                  </a:cubicBezTo>
                  <a:cubicBezTo>
                    <a:pt x="12074" y="67"/>
                    <a:pt x="12441" y="0"/>
                    <a:pt x="12902" y="0"/>
                  </a:cubicBezTo>
                  <a:cubicBezTo>
                    <a:pt x="13450" y="0"/>
                    <a:pt x="13956" y="112"/>
                    <a:pt x="14411" y="344"/>
                  </a:cubicBezTo>
                  <a:cubicBezTo>
                    <a:pt x="14869" y="573"/>
                    <a:pt x="15250" y="881"/>
                    <a:pt x="15567" y="1270"/>
                  </a:cubicBezTo>
                  <a:cubicBezTo>
                    <a:pt x="15880" y="1657"/>
                    <a:pt x="16126" y="2101"/>
                    <a:pt x="16304" y="2600"/>
                  </a:cubicBezTo>
                  <a:cubicBezTo>
                    <a:pt x="16479" y="3103"/>
                    <a:pt x="16570" y="3609"/>
                    <a:pt x="16570" y="4123"/>
                  </a:cubicBezTo>
                  <a:cubicBezTo>
                    <a:pt x="16570" y="4653"/>
                    <a:pt x="16491" y="5162"/>
                    <a:pt x="16332" y="5645"/>
                  </a:cubicBezTo>
                  <a:cubicBezTo>
                    <a:pt x="16174" y="6125"/>
                    <a:pt x="15982" y="6610"/>
                    <a:pt x="15759" y="7096"/>
                  </a:cubicBezTo>
                  <a:cubicBezTo>
                    <a:pt x="16072" y="7079"/>
                    <a:pt x="16389" y="7057"/>
                    <a:pt x="16705" y="7034"/>
                  </a:cubicBezTo>
                  <a:cubicBezTo>
                    <a:pt x="17019" y="7011"/>
                    <a:pt x="17335" y="7000"/>
                    <a:pt x="17652" y="7000"/>
                  </a:cubicBezTo>
                  <a:cubicBezTo>
                    <a:pt x="18149" y="7000"/>
                    <a:pt x="18630" y="7048"/>
                    <a:pt x="19099" y="7144"/>
                  </a:cubicBezTo>
                  <a:cubicBezTo>
                    <a:pt x="19568" y="7237"/>
                    <a:pt x="19986" y="7395"/>
                    <a:pt x="20356" y="7616"/>
                  </a:cubicBezTo>
                  <a:cubicBezTo>
                    <a:pt x="20726" y="7839"/>
                    <a:pt x="21026" y="8144"/>
                    <a:pt x="21255" y="8528"/>
                  </a:cubicBezTo>
                  <a:cubicBezTo>
                    <a:pt x="21486" y="8918"/>
                    <a:pt x="21600" y="9409"/>
                    <a:pt x="21600" y="10002"/>
                  </a:cubicBezTo>
                  <a:cubicBezTo>
                    <a:pt x="21600" y="10265"/>
                    <a:pt x="21580" y="10519"/>
                    <a:pt x="21535" y="10773"/>
                  </a:cubicBezTo>
                  <a:cubicBezTo>
                    <a:pt x="21484" y="11030"/>
                    <a:pt x="21419" y="11284"/>
                    <a:pt x="21328" y="11543"/>
                  </a:cubicBezTo>
                  <a:moveTo>
                    <a:pt x="4258" y="18519"/>
                  </a:moveTo>
                  <a:cubicBezTo>
                    <a:pt x="4555" y="18519"/>
                    <a:pt x="4809" y="18417"/>
                    <a:pt x="5024" y="18214"/>
                  </a:cubicBezTo>
                  <a:cubicBezTo>
                    <a:pt x="5233" y="18013"/>
                    <a:pt x="5340" y="17759"/>
                    <a:pt x="5340" y="17454"/>
                  </a:cubicBezTo>
                  <a:cubicBezTo>
                    <a:pt x="5340" y="17155"/>
                    <a:pt x="5233" y="16900"/>
                    <a:pt x="5024" y="16686"/>
                  </a:cubicBezTo>
                  <a:cubicBezTo>
                    <a:pt x="4812" y="16477"/>
                    <a:pt x="4557" y="16372"/>
                    <a:pt x="4258" y="16372"/>
                  </a:cubicBezTo>
                  <a:cubicBezTo>
                    <a:pt x="3941" y="16372"/>
                    <a:pt x="3684" y="16477"/>
                    <a:pt x="3486" y="16686"/>
                  </a:cubicBezTo>
                  <a:cubicBezTo>
                    <a:pt x="3289" y="16900"/>
                    <a:pt x="3190" y="17155"/>
                    <a:pt x="3190" y="17454"/>
                  </a:cubicBezTo>
                  <a:cubicBezTo>
                    <a:pt x="3190" y="17767"/>
                    <a:pt x="3289" y="18024"/>
                    <a:pt x="3486" y="18222"/>
                  </a:cubicBezTo>
                  <a:cubicBezTo>
                    <a:pt x="3681" y="18420"/>
                    <a:pt x="3939" y="18519"/>
                    <a:pt x="4258" y="18519"/>
                  </a:cubicBezTo>
                  <a:moveTo>
                    <a:pt x="19164" y="14342"/>
                  </a:moveTo>
                  <a:cubicBezTo>
                    <a:pt x="19703" y="13901"/>
                    <a:pt x="19975" y="13345"/>
                    <a:pt x="19975" y="12679"/>
                  </a:cubicBezTo>
                  <a:cubicBezTo>
                    <a:pt x="19975" y="12473"/>
                    <a:pt x="19918" y="12281"/>
                    <a:pt x="19805" y="12097"/>
                  </a:cubicBezTo>
                  <a:cubicBezTo>
                    <a:pt x="19695" y="11919"/>
                    <a:pt x="19576" y="11761"/>
                    <a:pt x="19446" y="11623"/>
                  </a:cubicBezTo>
                  <a:cubicBezTo>
                    <a:pt x="19590" y="11363"/>
                    <a:pt x="19720" y="11106"/>
                    <a:pt x="19833" y="10849"/>
                  </a:cubicBezTo>
                  <a:cubicBezTo>
                    <a:pt x="19944" y="10592"/>
                    <a:pt x="20003" y="10312"/>
                    <a:pt x="20003" y="10002"/>
                  </a:cubicBezTo>
                  <a:cubicBezTo>
                    <a:pt x="20003" y="9688"/>
                    <a:pt x="19924" y="9440"/>
                    <a:pt x="19766" y="9251"/>
                  </a:cubicBezTo>
                  <a:cubicBezTo>
                    <a:pt x="19607" y="9070"/>
                    <a:pt x="19415" y="8929"/>
                    <a:pt x="19184" y="8833"/>
                  </a:cubicBezTo>
                  <a:cubicBezTo>
                    <a:pt x="18955" y="8739"/>
                    <a:pt x="18698" y="8683"/>
                    <a:pt x="18418" y="8663"/>
                  </a:cubicBezTo>
                  <a:cubicBezTo>
                    <a:pt x="18138" y="8643"/>
                    <a:pt x="17884" y="8635"/>
                    <a:pt x="17649" y="8635"/>
                  </a:cubicBezTo>
                  <a:cubicBezTo>
                    <a:pt x="17242" y="8635"/>
                    <a:pt x="16835" y="8649"/>
                    <a:pt x="16423" y="8677"/>
                  </a:cubicBezTo>
                  <a:cubicBezTo>
                    <a:pt x="16010" y="8706"/>
                    <a:pt x="15606" y="8720"/>
                    <a:pt x="15199" y="8720"/>
                  </a:cubicBezTo>
                  <a:cubicBezTo>
                    <a:pt x="14917" y="8720"/>
                    <a:pt x="14643" y="8706"/>
                    <a:pt x="14366" y="8677"/>
                  </a:cubicBezTo>
                  <a:cubicBezTo>
                    <a:pt x="14089" y="8649"/>
                    <a:pt x="13829" y="8584"/>
                    <a:pt x="13574" y="8474"/>
                  </a:cubicBezTo>
                  <a:cubicBezTo>
                    <a:pt x="13574" y="8104"/>
                    <a:pt x="13645" y="7754"/>
                    <a:pt x="13792" y="7421"/>
                  </a:cubicBezTo>
                  <a:cubicBezTo>
                    <a:pt x="13936" y="7087"/>
                    <a:pt x="14094" y="6751"/>
                    <a:pt x="14275" y="6413"/>
                  </a:cubicBezTo>
                  <a:cubicBezTo>
                    <a:pt x="14448" y="6074"/>
                    <a:pt x="14606" y="5721"/>
                    <a:pt x="14747" y="5351"/>
                  </a:cubicBezTo>
                  <a:cubicBezTo>
                    <a:pt x="14886" y="4984"/>
                    <a:pt x="14953" y="4574"/>
                    <a:pt x="14953" y="4122"/>
                  </a:cubicBezTo>
                  <a:cubicBezTo>
                    <a:pt x="14953" y="3823"/>
                    <a:pt x="14905" y="3529"/>
                    <a:pt x="14812" y="3236"/>
                  </a:cubicBezTo>
                  <a:cubicBezTo>
                    <a:pt x="14716" y="2945"/>
                    <a:pt x="14583" y="2677"/>
                    <a:pt x="14411" y="2439"/>
                  </a:cubicBezTo>
                  <a:cubicBezTo>
                    <a:pt x="14238" y="2199"/>
                    <a:pt x="14027" y="2002"/>
                    <a:pt x="13775" y="1843"/>
                  </a:cubicBezTo>
                  <a:cubicBezTo>
                    <a:pt x="13521" y="1688"/>
                    <a:pt x="13230" y="1606"/>
                    <a:pt x="12893" y="1606"/>
                  </a:cubicBezTo>
                  <a:lnTo>
                    <a:pt x="12744" y="1606"/>
                  </a:lnTo>
                  <a:cubicBezTo>
                    <a:pt x="12681" y="1606"/>
                    <a:pt x="12631" y="1617"/>
                    <a:pt x="12594" y="1634"/>
                  </a:cubicBezTo>
                  <a:cubicBezTo>
                    <a:pt x="12523" y="1671"/>
                    <a:pt x="12481" y="1705"/>
                    <a:pt x="12472" y="1742"/>
                  </a:cubicBezTo>
                  <a:cubicBezTo>
                    <a:pt x="12464" y="1778"/>
                    <a:pt x="12450" y="1838"/>
                    <a:pt x="12430" y="1920"/>
                  </a:cubicBezTo>
                  <a:cubicBezTo>
                    <a:pt x="12323" y="2450"/>
                    <a:pt x="12221" y="3007"/>
                    <a:pt x="12128" y="3586"/>
                  </a:cubicBezTo>
                  <a:cubicBezTo>
                    <a:pt x="12034" y="4167"/>
                    <a:pt x="11854" y="4698"/>
                    <a:pt x="11596" y="5176"/>
                  </a:cubicBezTo>
                  <a:cubicBezTo>
                    <a:pt x="11334" y="5636"/>
                    <a:pt x="11000" y="6034"/>
                    <a:pt x="10596" y="6367"/>
                  </a:cubicBezTo>
                  <a:cubicBezTo>
                    <a:pt x="10189" y="6701"/>
                    <a:pt x="9802" y="7051"/>
                    <a:pt x="9432" y="7421"/>
                  </a:cubicBezTo>
                  <a:cubicBezTo>
                    <a:pt x="9169" y="7700"/>
                    <a:pt x="8949" y="7954"/>
                    <a:pt x="8771" y="8183"/>
                  </a:cubicBezTo>
                  <a:cubicBezTo>
                    <a:pt x="8593" y="8412"/>
                    <a:pt x="8403" y="8632"/>
                    <a:pt x="8211" y="8833"/>
                  </a:cubicBezTo>
                  <a:cubicBezTo>
                    <a:pt x="8016" y="9036"/>
                    <a:pt x="7799" y="9222"/>
                    <a:pt x="7556" y="9400"/>
                  </a:cubicBezTo>
                  <a:cubicBezTo>
                    <a:pt x="7313" y="9575"/>
                    <a:pt x="7019" y="9736"/>
                    <a:pt x="6674" y="9880"/>
                  </a:cubicBezTo>
                  <a:lnTo>
                    <a:pt x="6646" y="9880"/>
                  </a:lnTo>
                  <a:lnTo>
                    <a:pt x="6646" y="18572"/>
                  </a:lnTo>
                  <a:cubicBezTo>
                    <a:pt x="7279" y="18572"/>
                    <a:pt x="7889" y="18649"/>
                    <a:pt x="8485" y="18795"/>
                  </a:cubicBezTo>
                  <a:cubicBezTo>
                    <a:pt x="9081" y="18945"/>
                    <a:pt x="9683" y="19103"/>
                    <a:pt x="10294" y="19270"/>
                  </a:cubicBezTo>
                  <a:cubicBezTo>
                    <a:pt x="10901" y="19439"/>
                    <a:pt x="11537" y="19592"/>
                    <a:pt x="12207" y="19741"/>
                  </a:cubicBezTo>
                  <a:cubicBezTo>
                    <a:pt x="12874" y="19891"/>
                    <a:pt x="13594" y="19965"/>
                    <a:pt x="14374" y="19965"/>
                  </a:cubicBezTo>
                  <a:cubicBezTo>
                    <a:pt x="14781" y="19965"/>
                    <a:pt x="15222" y="19939"/>
                    <a:pt x="15699" y="19885"/>
                  </a:cubicBezTo>
                  <a:cubicBezTo>
                    <a:pt x="16177" y="19829"/>
                    <a:pt x="16626" y="19710"/>
                    <a:pt x="17047" y="19527"/>
                  </a:cubicBezTo>
                  <a:cubicBezTo>
                    <a:pt x="17468" y="19343"/>
                    <a:pt x="17816" y="19086"/>
                    <a:pt x="18101" y="18762"/>
                  </a:cubicBezTo>
                  <a:cubicBezTo>
                    <a:pt x="18387" y="18440"/>
                    <a:pt x="18525" y="18010"/>
                    <a:pt x="18525" y="17477"/>
                  </a:cubicBezTo>
                  <a:cubicBezTo>
                    <a:pt x="18525" y="17386"/>
                    <a:pt x="18522" y="17304"/>
                    <a:pt x="18517" y="17225"/>
                  </a:cubicBezTo>
                  <a:cubicBezTo>
                    <a:pt x="18503" y="17152"/>
                    <a:pt x="18488" y="17070"/>
                    <a:pt x="18471" y="16980"/>
                  </a:cubicBezTo>
                  <a:cubicBezTo>
                    <a:pt x="18785" y="16836"/>
                    <a:pt x="19028" y="16596"/>
                    <a:pt x="19195" y="16262"/>
                  </a:cubicBezTo>
                  <a:cubicBezTo>
                    <a:pt x="19364" y="15929"/>
                    <a:pt x="19446" y="15593"/>
                    <a:pt x="19446" y="15263"/>
                  </a:cubicBezTo>
                  <a:cubicBezTo>
                    <a:pt x="19449" y="14912"/>
                    <a:pt x="19350" y="14605"/>
                    <a:pt x="19164" y="14342"/>
                  </a:cubicBezTo>
                </a:path>
              </a:pathLst>
            </a:custGeom>
            <a:solidFill>
              <a:schemeClr val="tx1">
                <a:lumMod val="50000"/>
                <a:lumOff val="5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mn-lt"/>
                <a:ea typeface="+mn-ea"/>
              </a:endParaRPr>
            </a:p>
          </p:txBody>
        </p:sp>
      </p:grpSp>
      <p:grpSp>
        <p:nvGrpSpPr>
          <p:cNvPr id="59" name="Group 16"/>
          <p:cNvGrpSpPr>
            <a:grpSpLocks/>
          </p:cNvGrpSpPr>
          <p:nvPr/>
        </p:nvGrpSpPr>
        <p:grpSpPr bwMode="auto">
          <a:xfrm>
            <a:off x="7611019" y="4504539"/>
            <a:ext cx="285036" cy="285091"/>
            <a:chOff x="0" y="0"/>
            <a:chExt cx="965499" cy="965499"/>
          </a:xfrm>
        </p:grpSpPr>
        <p:sp>
          <p:nvSpPr>
            <p:cNvPr id="60" name="AutoShape 17"/>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gradFill>
              <a:gsLst>
                <a:gs pos="0">
                  <a:schemeClr val="bg1"/>
                </a:gs>
                <a:gs pos="51000">
                  <a:schemeClr val="bg1">
                    <a:lumMod val="95000"/>
                  </a:schemeClr>
                </a:gs>
                <a:gs pos="100000">
                  <a:schemeClr val="bg1">
                    <a:lumMod val="75000"/>
                  </a:schemeClr>
                </a:gs>
              </a:gsLst>
              <a:lin ang="18900000" scaled="0"/>
            </a:gradFill>
            <a:ln>
              <a:noFill/>
            </a:ln>
            <a:effectLst>
              <a:outerShdw blurRad="88900" dist="38100" dir="7680000" algn="tl" rotWithShape="0">
                <a:prstClr val="black">
                  <a:alpha val="3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mn-lt"/>
                <a:ea typeface="+mn-ea"/>
              </a:endParaRPr>
            </a:p>
          </p:txBody>
        </p:sp>
        <p:sp>
          <p:nvSpPr>
            <p:cNvPr id="61" name="AutoShape 18"/>
            <p:cNvSpPr>
              <a:spLocks/>
            </p:cNvSpPr>
            <p:nvPr/>
          </p:nvSpPr>
          <p:spPr bwMode="auto">
            <a:xfrm>
              <a:off x="293617" y="264823"/>
              <a:ext cx="393980" cy="393980"/>
            </a:xfrm>
            <a:custGeom>
              <a:avLst/>
              <a:gdLst>
                <a:gd name="T0" fmla="*/ 196990 w 21600"/>
                <a:gd name="T1" fmla="*/ 196990 h 21600"/>
                <a:gd name="T2" fmla="*/ 196990 w 21600"/>
                <a:gd name="T3" fmla="*/ 196990 h 21600"/>
                <a:gd name="T4" fmla="*/ 196990 w 21600"/>
                <a:gd name="T5" fmla="*/ 196990 h 21600"/>
                <a:gd name="T6" fmla="*/ 196990 w 21600"/>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6949"/>
                  </a:moveTo>
                  <a:cubicBezTo>
                    <a:pt x="21600"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lnTo>
                    <a:pt x="21600"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tx1">
                <a:lumMod val="50000"/>
                <a:lumOff val="5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mn-lt"/>
                <a:ea typeface="+mn-ea"/>
              </a:endParaRPr>
            </a:p>
          </p:txBody>
        </p:sp>
      </p:grpSp>
      <p:grpSp>
        <p:nvGrpSpPr>
          <p:cNvPr id="62" name="Group 19"/>
          <p:cNvGrpSpPr>
            <a:grpSpLocks/>
          </p:cNvGrpSpPr>
          <p:nvPr/>
        </p:nvGrpSpPr>
        <p:grpSpPr bwMode="auto">
          <a:xfrm>
            <a:off x="8014170" y="4504539"/>
            <a:ext cx="285036" cy="285091"/>
            <a:chOff x="0" y="0"/>
            <a:chExt cx="965499" cy="965499"/>
          </a:xfrm>
        </p:grpSpPr>
        <p:sp>
          <p:nvSpPr>
            <p:cNvPr id="63" name="AutoShape 20"/>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gradFill>
              <a:gsLst>
                <a:gs pos="0">
                  <a:schemeClr val="bg1"/>
                </a:gs>
                <a:gs pos="51000">
                  <a:schemeClr val="bg1">
                    <a:lumMod val="95000"/>
                  </a:schemeClr>
                </a:gs>
                <a:gs pos="100000">
                  <a:schemeClr val="bg1">
                    <a:lumMod val="75000"/>
                  </a:schemeClr>
                </a:gs>
              </a:gsLst>
              <a:lin ang="18900000" scaled="0"/>
            </a:gradFill>
            <a:ln>
              <a:noFill/>
            </a:ln>
            <a:effectLst>
              <a:outerShdw blurRad="88900" dist="38100" dir="7680000" algn="tl" rotWithShape="0">
                <a:prstClr val="black">
                  <a:alpha val="3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mn-lt"/>
                <a:ea typeface="+mn-ea"/>
              </a:endParaRPr>
            </a:p>
          </p:txBody>
        </p:sp>
        <p:sp>
          <p:nvSpPr>
            <p:cNvPr id="65" name="AutoShape 21"/>
            <p:cNvSpPr>
              <a:spLocks/>
            </p:cNvSpPr>
            <p:nvPr/>
          </p:nvSpPr>
          <p:spPr bwMode="auto">
            <a:xfrm>
              <a:off x="292545" y="314566"/>
              <a:ext cx="380408" cy="307104"/>
            </a:xfrm>
            <a:custGeom>
              <a:avLst/>
              <a:gdLst>
                <a:gd name="T0" fmla="*/ 190204 w 21600"/>
                <a:gd name="T1" fmla="*/ 153552 h 21600"/>
                <a:gd name="T2" fmla="*/ 190204 w 21600"/>
                <a:gd name="T3" fmla="*/ 153552 h 21600"/>
                <a:gd name="T4" fmla="*/ 190204 w 21600"/>
                <a:gd name="T5" fmla="*/ 153552 h 21600"/>
                <a:gd name="T6" fmla="*/ 190204 w 21600"/>
                <a:gd name="T7" fmla="*/ 15355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2"/>
                  </a:moveTo>
                  <a:cubicBezTo>
                    <a:pt x="20632" y="3222"/>
                    <a:pt x="20946" y="3384"/>
                    <a:pt x="21208" y="3713"/>
                  </a:cubicBezTo>
                  <a:cubicBezTo>
                    <a:pt x="21470" y="4042"/>
                    <a:pt x="21600" y="4427"/>
                    <a:pt x="21600" y="4865"/>
                  </a:cubicBezTo>
                  <a:lnTo>
                    <a:pt x="21600" y="19984"/>
                  </a:lnTo>
                  <a:cubicBezTo>
                    <a:pt x="21600" y="20421"/>
                    <a:pt x="21470" y="20803"/>
                    <a:pt x="21208" y="21121"/>
                  </a:cubicBezTo>
                  <a:cubicBezTo>
                    <a:pt x="20946" y="21441"/>
                    <a:pt x="20632" y="21600"/>
                    <a:pt x="20263" y="21600"/>
                  </a:cubicBezTo>
                  <a:lnTo>
                    <a:pt x="1348" y="21600"/>
                  </a:lnTo>
                  <a:cubicBezTo>
                    <a:pt x="981" y="21600"/>
                    <a:pt x="663" y="21441"/>
                    <a:pt x="399" y="21121"/>
                  </a:cubicBezTo>
                  <a:cubicBezTo>
                    <a:pt x="134" y="20803"/>
                    <a:pt x="0" y="20421"/>
                    <a:pt x="0" y="19984"/>
                  </a:cubicBezTo>
                  <a:lnTo>
                    <a:pt x="0" y="4865"/>
                  </a:lnTo>
                  <a:cubicBezTo>
                    <a:pt x="0" y="4427"/>
                    <a:pt x="134" y="4042"/>
                    <a:pt x="399" y="3713"/>
                  </a:cubicBezTo>
                  <a:cubicBezTo>
                    <a:pt x="663" y="3384"/>
                    <a:pt x="981" y="3222"/>
                    <a:pt x="1348" y="3222"/>
                  </a:cubicBezTo>
                  <a:lnTo>
                    <a:pt x="5638" y="3222"/>
                  </a:lnTo>
                  <a:lnTo>
                    <a:pt x="6318" y="1460"/>
                  </a:lnTo>
                  <a:cubicBezTo>
                    <a:pt x="6458" y="1057"/>
                    <a:pt x="6717" y="713"/>
                    <a:pt x="7089" y="425"/>
                  </a:cubicBezTo>
                  <a:cubicBezTo>
                    <a:pt x="7466" y="143"/>
                    <a:pt x="7838" y="0"/>
                    <a:pt x="8203" y="0"/>
                  </a:cubicBezTo>
                  <a:lnTo>
                    <a:pt x="13396" y="0"/>
                  </a:lnTo>
                  <a:cubicBezTo>
                    <a:pt x="13763" y="0"/>
                    <a:pt x="14135" y="143"/>
                    <a:pt x="14510" y="425"/>
                  </a:cubicBezTo>
                  <a:cubicBezTo>
                    <a:pt x="14884" y="713"/>
                    <a:pt x="15146" y="1057"/>
                    <a:pt x="15293" y="1460"/>
                  </a:cubicBezTo>
                  <a:lnTo>
                    <a:pt x="15961" y="3222"/>
                  </a:lnTo>
                  <a:lnTo>
                    <a:pt x="20263" y="3222"/>
                  </a:lnTo>
                  <a:close/>
                  <a:moveTo>
                    <a:pt x="10806" y="19185"/>
                  </a:moveTo>
                  <a:cubicBezTo>
                    <a:pt x="11572" y="19185"/>
                    <a:pt x="12299" y="19002"/>
                    <a:pt x="12987" y="18650"/>
                  </a:cubicBezTo>
                  <a:cubicBezTo>
                    <a:pt x="13672" y="18294"/>
                    <a:pt x="14270" y="17810"/>
                    <a:pt x="14774" y="17196"/>
                  </a:cubicBezTo>
                  <a:cubicBezTo>
                    <a:pt x="15278" y="16582"/>
                    <a:pt x="15677" y="15862"/>
                    <a:pt x="15974" y="15048"/>
                  </a:cubicBezTo>
                  <a:cubicBezTo>
                    <a:pt x="16270" y="14234"/>
                    <a:pt x="16419" y="13356"/>
                    <a:pt x="16419" y="12421"/>
                  </a:cubicBezTo>
                  <a:cubicBezTo>
                    <a:pt x="16419" y="11499"/>
                    <a:pt x="16270" y="10623"/>
                    <a:pt x="15974" y="9795"/>
                  </a:cubicBezTo>
                  <a:cubicBezTo>
                    <a:pt x="15677" y="8966"/>
                    <a:pt x="15278" y="8249"/>
                    <a:pt x="14774" y="7644"/>
                  </a:cubicBezTo>
                  <a:cubicBezTo>
                    <a:pt x="14270" y="7036"/>
                    <a:pt x="13672" y="6557"/>
                    <a:pt x="12987" y="6199"/>
                  </a:cubicBezTo>
                  <a:cubicBezTo>
                    <a:pt x="12299" y="5843"/>
                    <a:pt x="11572" y="5667"/>
                    <a:pt x="10806" y="5667"/>
                  </a:cubicBezTo>
                  <a:cubicBezTo>
                    <a:pt x="10039" y="5667"/>
                    <a:pt x="9312" y="5846"/>
                    <a:pt x="8619" y="6199"/>
                  </a:cubicBezTo>
                  <a:cubicBezTo>
                    <a:pt x="7929" y="6557"/>
                    <a:pt x="7332" y="7036"/>
                    <a:pt x="6827" y="7644"/>
                  </a:cubicBezTo>
                  <a:cubicBezTo>
                    <a:pt x="6323" y="8249"/>
                    <a:pt x="5922" y="8963"/>
                    <a:pt x="5625" y="9789"/>
                  </a:cubicBezTo>
                  <a:cubicBezTo>
                    <a:pt x="5329" y="10612"/>
                    <a:pt x="5180" y="11490"/>
                    <a:pt x="5180" y="12421"/>
                  </a:cubicBezTo>
                  <a:cubicBezTo>
                    <a:pt x="5180" y="13356"/>
                    <a:pt x="5329" y="14234"/>
                    <a:pt x="5625" y="15048"/>
                  </a:cubicBezTo>
                  <a:cubicBezTo>
                    <a:pt x="5922" y="15862"/>
                    <a:pt x="6323" y="16582"/>
                    <a:pt x="6827" y="17196"/>
                  </a:cubicBezTo>
                  <a:cubicBezTo>
                    <a:pt x="7332" y="17810"/>
                    <a:pt x="7929" y="18294"/>
                    <a:pt x="8619" y="18650"/>
                  </a:cubicBezTo>
                  <a:cubicBezTo>
                    <a:pt x="9312" y="19005"/>
                    <a:pt x="10039" y="19185"/>
                    <a:pt x="10806" y="19185"/>
                  </a:cubicBezTo>
                  <a:moveTo>
                    <a:pt x="10806" y="7832"/>
                  </a:moveTo>
                  <a:cubicBezTo>
                    <a:pt x="11337" y="7832"/>
                    <a:pt x="11834" y="7953"/>
                    <a:pt x="12294" y="8191"/>
                  </a:cubicBezTo>
                  <a:cubicBezTo>
                    <a:pt x="12754" y="8432"/>
                    <a:pt x="13158" y="8755"/>
                    <a:pt x="13501" y="9169"/>
                  </a:cubicBezTo>
                  <a:cubicBezTo>
                    <a:pt x="13846" y="9583"/>
                    <a:pt x="14118" y="10068"/>
                    <a:pt x="14316" y="10623"/>
                  </a:cubicBezTo>
                  <a:cubicBezTo>
                    <a:pt x="14515" y="11184"/>
                    <a:pt x="14615" y="11781"/>
                    <a:pt x="14615" y="12421"/>
                  </a:cubicBezTo>
                  <a:cubicBezTo>
                    <a:pt x="14615" y="13056"/>
                    <a:pt x="14515" y="13649"/>
                    <a:pt x="14316" y="14205"/>
                  </a:cubicBezTo>
                  <a:cubicBezTo>
                    <a:pt x="14118" y="14757"/>
                    <a:pt x="13846" y="15245"/>
                    <a:pt x="13501" y="15668"/>
                  </a:cubicBezTo>
                  <a:cubicBezTo>
                    <a:pt x="13158" y="16091"/>
                    <a:pt x="12752" y="16420"/>
                    <a:pt x="12289" y="16661"/>
                  </a:cubicBezTo>
                  <a:cubicBezTo>
                    <a:pt x="11824" y="16899"/>
                    <a:pt x="11330" y="17016"/>
                    <a:pt x="10806" y="17016"/>
                  </a:cubicBezTo>
                  <a:cubicBezTo>
                    <a:pt x="10274" y="17016"/>
                    <a:pt x="9777" y="16899"/>
                    <a:pt x="9312" y="16661"/>
                  </a:cubicBezTo>
                  <a:cubicBezTo>
                    <a:pt x="8847" y="16420"/>
                    <a:pt x="8443" y="16091"/>
                    <a:pt x="8100" y="15668"/>
                  </a:cubicBezTo>
                  <a:cubicBezTo>
                    <a:pt x="7755" y="15245"/>
                    <a:pt x="7483" y="14754"/>
                    <a:pt x="7285" y="14199"/>
                  </a:cubicBezTo>
                  <a:cubicBezTo>
                    <a:pt x="7084" y="13641"/>
                    <a:pt x="6984" y="13044"/>
                    <a:pt x="6984" y="12421"/>
                  </a:cubicBezTo>
                  <a:cubicBezTo>
                    <a:pt x="6984" y="11781"/>
                    <a:pt x="7084" y="11184"/>
                    <a:pt x="7285" y="10623"/>
                  </a:cubicBezTo>
                  <a:cubicBezTo>
                    <a:pt x="7483" y="10068"/>
                    <a:pt x="7755" y="9583"/>
                    <a:pt x="8100" y="9169"/>
                  </a:cubicBezTo>
                  <a:cubicBezTo>
                    <a:pt x="8443" y="8755"/>
                    <a:pt x="8847" y="8431"/>
                    <a:pt x="9312" y="8191"/>
                  </a:cubicBezTo>
                  <a:cubicBezTo>
                    <a:pt x="9777" y="7953"/>
                    <a:pt x="10274" y="7832"/>
                    <a:pt x="10806" y="7832"/>
                  </a:cubicBezTo>
                </a:path>
              </a:pathLst>
            </a:custGeom>
            <a:solidFill>
              <a:schemeClr val="tx1">
                <a:lumMod val="50000"/>
                <a:lumOff val="5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mn-lt"/>
                <a:ea typeface="+mn-ea"/>
              </a:endParaRPr>
            </a:p>
          </p:txBody>
        </p:sp>
      </p:grpSp>
      <p:grpSp>
        <p:nvGrpSpPr>
          <p:cNvPr id="66" name="Group 22"/>
          <p:cNvGrpSpPr>
            <a:grpSpLocks/>
          </p:cNvGrpSpPr>
          <p:nvPr/>
        </p:nvGrpSpPr>
        <p:grpSpPr bwMode="auto">
          <a:xfrm>
            <a:off x="8417321" y="4504539"/>
            <a:ext cx="285036" cy="285091"/>
            <a:chOff x="0" y="0"/>
            <a:chExt cx="965499" cy="965499"/>
          </a:xfrm>
        </p:grpSpPr>
        <p:sp>
          <p:nvSpPr>
            <p:cNvPr id="68" name="AutoShape 23"/>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gradFill>
              <a:gsLst>
                <a:gs pos="0">
                  <a:schemeClr val="bg1"/>
                </a:gs>
                <a:gs pos="51000">
                  <a:schemeClr val="bg1">
                    <a:lumMod val="95000"/>
                  </a:schemeClr>
                </a:gs>
                <a:gs pos="100000">
                  <a:schemeClr val="bg1">
                    <a:lumMod val="75000"/>
                  </a:schemeClr>
                </a:gs>
              </a:gsLst>
              <a:lin ang="18900000" scaled="0"/>
            </a:gradFill>
            <a:ln>
              <a:noFill/>
            </a:ln>
            <a:effectLst>
              <a:outerShdw blurRad="88900" dist="38100" dir="7680000" algn="tl" rotWithShape="0">
                <a:prstClr val="black">
                  <a:alpha val="3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mn-lt"/>
                <a:ea typeface="+mn-ea"/>
              </a:endParaRPr>
            </a:p>
          </p:txBody>
        </p:sp>
        <p:sp>
          <p:nvSpPr>
            <p:cNvPr id="69" name="AutoShape 24"/>
            <p:cNvSpPr>
              <a:spLocks/>
            </p:cNvSpPr>
            <p:nvPr/>
          </p:nvSpPr>
          <p:spPr bwMode="auto">
            <a:xfrm>
              <a:off x="293617" y="331589"/>
              <a:ext cx="380408" cy="296161"/>
            </a:xfrm>
            <a:custGeom>
              <a:avLst/>
              <a:gdLst>
                <a:gd name="T0" fmla="*/ 190204 w 21600"/>
                <a:gd name="T1" fmla="*/ 148081 h 21600"/>
                <a:gd name="T2" fmla="*/ 190204 w 21600"/>
                <a:gd name="T3" fmla="*/ 148081 h 21600"/>
                <a:gd name="T4" fmla="*/ 190204 w 21600"/>
                <a:gd name="T5" fmla="*/ 148081 h 21600"/>
                <a:gd name="T6" fmla="*/ 190204 w 21600"/>
                <a:gd name="T7" fmla="*/ 14808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782" y="15633"/>
                  </a:moveTo>
                  <a:cubicBezTo>
                    <a:pt x="11211" y="15633"/>
                    <a:pt x="11622" y="15565"/>
                    <a:pt x="12011" y="15416"/>
                  </a:cubicBezTo>
                  <a:cubicBezTo>
                    <a:pt x="12403" y="15272"/>
                    <a:pt x="12778" y="15084"/>
                    <a:pt x="13138" y="14855"/>
                  </a:cubicBezTo>
                  <a:cubicBezTo>
                    <a:pt x="13498" y="14626"/>
                    <a:pt x="13845" y="14361"/>
                    <a:pt x="14181" y="14073"/>
                  </a:cubicBezTo>
                  <a:cubicBezTo>
                    <a:pt x="14516" y="13774"/>
                    <a:pt x="14844" y="13471"/>
                    <a:pt x="15168" y="13160"/>
                  </a:cubicBezTo>
                  <a:cubicBezTo>
                    <a:pt x="16142" y="12226"/>
                    <a:pt x="17126" y="11306"/>
                    <a:pt x="18120" y="10410"/>
                  </a:cubicBezTo>
                  <a:cubicBezTo>
                    <a:pt x="19112" y="9515"/>
                    <a:pt x="20113" y="8616"/>
                    <a:pt x="21120" y="7714"/>
                  </a:cubicBezTo>
                  <a:cubicBezTo>
                    <a:pt x="21198" y="7640"/>
                    <a:pt x="21279" y="7570"/>
                    <a:pt x="21360" y="7496"/>
                  </a:cubicBezTo>
                  <a:cubicBezTo>
                    <a:pt x="21443" y="7429"/>
                    <a:pt x="21524" y="7347"/>
                    <a:pt x="21600" y="7250"/>
                  </a:cubicBezTo>
                  <a:lnTo>
                    <a:pt x="21600" y="19981"/>
                  </a:lnTo>
                  <a:cubicBezTo>
                    <a:pt x="21600" y="20416"/>
                    <a:pt x="21470" y="20800"/>
                    <a:pt x="21208" y="21118"/>
                  </a:cubicBezTo>
                  <a:cubicBezTo>
                    <a:pt x="20946" y="21438"/>
                    <a:pt x="20632" y="21600"/>
                    <a:pt x="20265" y="21600"/>
                  </a:cubicBezTo>
                  <a:lnTo>
                    <a:pt x="1346" y="21600"/>
                  </a:lnTo>
                  <a:cubicBezTo>
                    <a:pt x="979" y="21600"/>
                    <a:pt x="663" y="21438"/>
                    <a:pt x="396" y="21118"/>
                  </a:cubicBezTo>
                  <a:cubicBezTo>
                    <a:pt x="132" y="20803"/>
                    <a:pt x="0" y="20419"/>
                    <a:pt x="0" y="19981"/>
                  </a:cubicBezTo>
                  <a:lnTo>
                    <a:pt x="0" y="7250"/>
                  </a:lnTo>
                  <a:cubicBezTo>
                    <a:pt x="75" y="7347"/>
                    <a:pt x="156" y="7429"/>
                    <a:pt x="239" y="7496"/>
                  </a:cubicBezTo>
                  <a:cubicBezTo>
                    <a:pt x="320" y="7570"/>
                    <a:pt x="401" y="7640"/>
                    <a:pt x="479" y="7714"/>
                  </a:cubicBezTo>
                  <a:cubicBezTo>
                    <a:pt x="1488" y="8616"/>
                    <a:pt x="2487" y="9514"/>
                    <a:pt x="3481" y="10410"/>
                  </a:cubicBezTo>
                  <a:cubicBezTo>
                    <a:pt x="4473" y="11306"/>
                    <a:pt x="5457" y="12223"/>
                    <a:pt x="6434" y="13160"/>
                  </a:cubicBezTo>
                  <a:cubicBezTo>
                    <a:pt x="6738" y="13454"/>
                    <a:pt x="7058" y="13744"/>
                    <a:pt x="7394" y="14038"/>
                  </a:cubicBezTo>
                  <a:cubicBezTo>
                    <a:pt x="7729" y="14338"/>
                    <a:pt x="8079" y="14599"/>
                    <a:pt x="8437" y="14840"/>
                  </a:cubicBezTo>
                  <a:cubicBezTo>
                    <a:pt x="8797" y="15075"/>
                    <a:pt x="9174" y="15269"/>
                    <a:pt x="9568" y="15413"/>
                  </a:cubicBezTo>
                  <a:cubicBezTo>
                    <a:pt x="9965" y="15563"/>
                    <a:pt x="10371" y="15633"/>
                    <a:pt x="10782" y="15633"/>
                  </a:cubicBezTo>
                  <a:moveTo>
                    <a:pt x="10782" y="12413"/>
                  </a:moveTo>
                  <a:cubicBezTo>
                    <a:pt x="10540" y="12413"/>
                    <a:pt x="10278" y="12334"/>
                    <a:pt x="9996" y="12167"/>
                  </a:cubicBezTo>
                  <a:cubicBezTo>
                    <a:pt x="9715" y="12005"/>
                    <a:pt x="9441" y="11806"/>
                    <a:pt x="9171" y="11576"/>
                  </a:cubicBezTo>
                  <a:cubicBezTo>
                    <a:pt x="8900" y="11347"/>
                    <a:pt x="8638" y="11106"/>
                    <a:pt x="8380" y="10854"/>
                  </a:cubicBezTo>
                  <a:cubicBezTo>
                    <a:pt x="8121" y="10601"/>
                    <a:pt x="7896" y="10390"/>
                    <a:pt x="7700" y="10222"/>
                  </a:cubicBezTo>
                  <a:cubicBezTo>
                    <a:pt x="6752" y="9356"/>
                    <a:pt x="5819" y="8507"/>
                    <a:pt x="4891" y="7664"/>
                  </a:cubicBezTo>
                  <a:cubicBezTo>
                    <a:pt x="3966" y="6815"/>
                    <a:pt x="3023" y="5960"/>
                    <a:pt x="2061" y="5087"/>
                  </a:cubicBezTo>
                  <a:cubicBezTo>
                    <a:pt x="1882" y="4920"/>
                    <a:pt x="1672" y="4691"/>
                    <a:pt x="1434" y="4406"/>
                  </a:cubicBezTo>
                  <a:cubicBezTo>
                    <a:pt x="1194" y="4118"/>
                    <a:pt x="974" y="3804"/>
                    <a:pt x="766" y="3460"/>
                  </a:cubicBezTo>
                  <a:cubicBezTo>
                    <a:pt x="560" y="3110"/>
                    <a:pt x="384" y="2761"/>
                    <a:pt x="239" y="2405"/>
                  </a:cubicBezTo>
                  <a:cubicBezTo>
                    <a:pt x="95" y="2050"/>
                    <a:pt x="22" y="1724"/>
                    <a:pt x="22" y="1436"/>
                  </a:cubicBezTo>
                  <a:cubicBezTo>
                    <a:pt x="22" y="1051"/>
                    <a:pt x="164" y="713"/>
                    <a:pt x="443" y="425"/>
                  </a:cubicBezTo>
                  <a:cubicBezTo>
                    <a:pt x="727" y="143"/>
                    <a:pt x="1025" y="0"/>
                    <a:pt x="1346" y="0"/>
                  </a:cubicBezTo>
                  <a:lnTo>
                    <a:pt x="20265" y="0"/>
                  </a:lnTo>
                  <a:cubicBezTo>
                    <a:pt x="20583" y="0"/>
                    <a:pt x="20882" y="143"/>
                    <a:pt x="21161" y="425"/>
                  </a:cubicBezTo>
                  <a:cubicBezTo>
                    <a:pt x="21438" y="713"/>
                    <a:pt x="21577" y="1051"/>
                    <a:pt x="21577" y="1436"/>
                  </a:cubicBezTo>
                  <a:cubicBezTo>
                    <a:pt x="21577" y="1724"/>
                    <a:pt x="21504" y="2050"/>
                    <a:pt x="21360" y="2405"/>
                  </a:cubicBezTo>
                  <a:cubicBezTo>
                    <a:pt x="21215" y="2761"/>
                    <a:pt x="21039" y="3110"/>
                    <a:pt x="20833" y="3460"/>
                  </a:cubicBezTo>
                  <a:cubicBezTo>
                    <a:pt x="20627" y="3804"/>
                    <a:pt x="20402" y="4121"/>
                    <a:pt x="20165" y="4406"/>
                  </a:cubicBezTo>
                  <a:cubicBezTo>
                    <a:pt x="19927" y="4691"/>
                    <a:pt x="19717" y="4923"/>
                    <a:pt x="19538" y="5087"/>
                  </a:cubicBezTo>
                  <a:cubicBezTo>
                    <a:pt x="18578" y="5948"/>
                    <a:pt x="17633" y="6803"/>
                    <a:pt x="16708" y="7652"/>
                  </a:cubicBezTo>
                  <a:cubicBezTo>
                    <a:pt x="15782" y="8501"/>
                    <a:pt x="14844" y="9356"/>
                    <a:pt x="13899" y="10222"/>
                  </a:cubicBezTo>
                  <a:cubicBezTo>
                    <a:pt x="13703" y="10390"/>
                    <a:pt x="13481" y="10601"/>
                    <a:pt x="13226" y="10854"/>
                  </a:cubicBezTo>
                  <a:cubicBezTo>
                    <a:pt x="12971" y="11106"/>
                    <a:pt x="12709" y="11347"/>
                    <a:pt x="12435" y="11576"/>
                  </a:cubicBezTo>
                  <a:cubicBezTo>
                    <a:pt x="12161" y="11806"/>
                    <a:pt x="11884" y="12005"/>
                    <a:pt x="11603" y="12167"/>
                  </a:cubicBezTo>
                  <a:cubicBezTo>
                    <a:pt x="11321" y="12334"/>
                    <a:pt x="11064" y="12413"/>
                    <a:pt x="10829" y="12413"/>
                  </a:cubicBezTo>
                  <a:lnTo>
                    <a:pt x="10804" y="12413"/>
                  </a:lnTo>
                  <a:lnTo>
                    <a:pt x="10782" y="12413"/>
                  </a:lnTo>
                  <a:close/>
                </a:path>
              </a:pathLst>
            </a:custGeom>
            <a:solidFill>
              <a:schemeClr val="tx1">
                <a:lumMod val="50000"/>
                <a:lumOff val="5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mn-lt"/>
                <a:ea typeface="+mn-ea"/>
              </a:endParaRPr>
            </a:p>
          </p:txBody>
        </p:sp>
      </p:grpSp>
      <p:sp>
        <p:nvSpPr>
          <p:cNvPr id="76" name="矩形 75"/>
          <p:cNvSpPr/>
          <p:nvPr/>
        </p:nvSpPr>
        <p:spPr>
          <a:xfrm>
            <a:off x="698918" y="483518"/>
            <a:ext cx="5673282" cy="1785104"/>
          </a:xfrm>
          <a:prstGeom prst="rect">
            <a:avLst/>
          </a:prstGeom>
        </p:spPr>
        <p:txBody>
          <a:bodyPr wrap="square">
            <a:spAutoFit/>
          </a:bodyPr>
          <a:lstStyle/>
          <a:p>
            <a:r>
              <a:rPr lang="zh-CN" altLang="en-US" sz="4400" b="1" dirty="0">
                <a:solidFill>
                  <a:schemeClr val="bg1"/>
                </a:solidFill>
                <a:latin typeface="华文彩云" panose="02010800040101010101" pitchFamily="2" charset="-122"/>
                <a:ea typeface="华文彩云" panose="02010800040101010101" pitchFamily="2" charset="-122"/>
              </a:rPr>
              <a:t>草原上孵化出的</a:t>
            </a:r>
            <a:endParaRPr lang="en-US" altLang="zh-CN" sz="4400" b="1" dirty="0">
              <a:solidFill>
                <a:schemeClr val="bg1"/>
              </a:solidFill>
              <a:latin typeface="华文彩云" panose="02010800040101010101" pitchFamily="2" charset="-122"/>
              <a:ea typeface="华文彩云" panose="02010800040101010101" pitchFamily="2" charset="-122"/>
            </a:endParaRPr>
          </a:p>
          <a:p>
            <a:r>
              <a:rPr lang="en-US" altLang="zh-CN" sz="4400" b="1" dirty="0">
                <a:solidFill>
                  <a:schemeClr val="bg1"/>
                </a:solidFill>
                <a:latin typeface="微软雅黑" pitchFamily="34" charset="-122"/>
                <a:ea typeface="微软雅黑" pitchFamily="34" charset="-122"/>
              </a:rPr>
              <a:t>                     </a:t>
            </a:r>
            <a:r>
              <a:rPr lang="zh-CN" altLang="en-US" sz="6600" b="1" dirty="0">
                <a:solidFill>
                  <a:schemeClr val="bg1"/>
                </a:solidFill>
                <a:latin typeface="华文隶书" panose="02010800040101010101" pitchFamily="2" charset="-122"/>
                <a:ea typeface="华文隶书" panose="02010800040101010101" pitchFamily="2" charset="-122"/>
              </a:rPr>
              <a:t>雄鹰</a:t>
            </a:r>
          </a:p>
        </p:txBody>
      </p:sp>
      <p:sp>
        <p:nvSpPr>
          <p:cNvPr id="78" name="文本框 3"/>
          <p:cNvSpPr txBox="1">
            <a:spLocks noChangeArrowheads="1"/>
          </p:cNvSpPr>
          <p:nvPr/>
        </p:nvSpPr>
        <p:spPr bwMode="auto">
          <a:xfrm>
            <a:off x="4427984" y="3723878"/>
            <a:ext cx="4464496" cy="400110"/>
          </a:xfrm>
          <a:prstGeom prst="rect">
            <a:avLst/>
          </a:prstGeom>
        </p:spPr>
        <p:txBody>
          <a:bodyPr wrap="square">
            <a:spAutoFit/>
          </a:bodyPr>
          <a:lstStyle>
            <a:defPPr>
              <a:defRPr lang="zh-CN"/>
            </a:defPPr>
            <a:lvl1pPr>
              <a:defRPr sz="2000" b="1">
                <a:gradFill>
                  <a:gsLst>
                    <a:gs pos="100000">
                      <a:schemeClr val="tx2"/>
                    </a:gs>
                    <a:gs pos="0">
                      <a:schemeClr val="accent2"/>
                    </a:gs>
                  </a:gsLst>
                  <a:path path="circle">
                    <a:fillToRect l="50000" t="50000" r="50000" b="50000"/>
                  </a:path>
                </a:gradFill>
                <a:latin typeface="微软雅黑" pitchFamily="34" charset="-122"/>
                <a:ea typeface="微软雅黑" pitchFamily="34" charset="-122"/>
              </a:defRPr>
            </a:lvl1pPr>
          </a:lstStyle>
          <a:p>
            <a:r>
              <a:rPr lang="zh-CN" altLang="en-US" dirty="0">
                <a:solidFill>
                  <a:schemeClr val="bg1"/>
                </a:solidFill>
              </a:rPr>
              <a:t>内蒙古自治区足球啦啦操汇报材料</a:t>
            </a:r>
            <a:endParaRPr lang="zh-CN" altLang="zh-CN" dirty="0">
              <a:solidFill>
                <a:schemeClr val="bg1"/>
              </a:solidFill>
            </a:endParaRPr>
          </a:p>
        </p:txBody>
      </p:sp>
      <p:grpSp>
        <p:nvGrpSpPr>
          <p:cNvPr id="79" name="Group 25"/>
          <p:cNvGrpSpPr/>
          <p:nvPr/>
        </p:nvGrpSpPr>
        <p:grpSpPr>
          <a:xfrm>
            <a:off x="0" y="5078332"/>
            <a:ext cx="9144000" cy="71120"/>
            <a:chOff x="0" y="3474720"/>
            <a:chExt cx="10261600" cy="71120"/>
          </a:xfrm>
        </p:grpSpPr>
        <p:sp>
          <p:nvSpPr>
            <p:cNvPr id="80" name="Rectangle 26"/>
            <p:cNvSpPr/>
            <p:nvPr/>
          </p:nvSpPr>
          <p:spPr>
            <a:xfrm>
              <a:off x="0" y="3474720"/>
              <a:ext cx="2052320" cy="7112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 name="Rectangle 27"/>
            <p:cNvSpPr/>
            <p:nvPr/>
          </p:nvSpPr>
          <p:spPr>
            <a:xfrm>
              <a:off x="2052320" y="3474720"/>
              <a:ext cx="2052320" cy="7112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 name="Rectangle 28"/>
            <p:cNvSpPr/>
            <p:nvPr/>
          </p:nvSpPr>
          <p:spPr>
            <a:xfrm>
              <a:off x="4104640" y="3474720"/>
              <a:ext cx="2052320" cy="71120"/>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 name="Rectangle 29"/>
            <p:cNvSpPr/>
            <p:nvPr/>
          </p:nvSpPr>
          <p:spPr>
            <a:xfrm>
              <a:off x="6156960" y="3474720"/>
              <a:ext cx="2052320" cy="7112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897391159"/>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125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56"/>
                                        </p:tgtEl>
                                        <p:attrNameLst>
                                          <p:attrName>style.visibility</p:attrName>
                                        </p:attrNameLst>
                                      </p:cBhvr>
                                      <p:to>
                                        <p:strVal val="visible"/>
                                      </p:to>
                                    </p:set>
                                    <p:anim calcmode="lin" valueType="num">
                                      <p:cBhvr>
                                        <p:cTn id="11" dur="500" fill="hold"/>
                                        <p:tgtEl>
                                          <p:spTgt spid="56"/>
                                        </p:tgtEl>
                                        <p:attrNameLst>
                                          <p:attrName>ppt_w</p:attrName>
                                        </p:attrNameLst>
                                      </p:cBhvr>
                                      <p:tavLst>
                                        <p:tav tm="0">
                                          <p:val>
                                            <p:fltVal val="0"/>
                                          </p:val>
                                        </p:tav>
                                        <p:tav tm="100000">
                                          <p:val>
                                            <p:strVal val="#ppt_w"/>
                                          </p:val>
                                        </p:tav>
                                      </p:tavLst>
                                    </p:anim>
                                    <p:anim calcmode="lin" valueType="num">
                                      <p:cBhvr>
                                        <p:cTn id="12" dur="500" fill="hold"/>
                                        <p:tgtEl>
                                          <p:spTgt spid="5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1750"/>
                                  </p:stCondLst>
                                  <p:childTnLst>
                                    <p:set>
                                      <p:cBhvr>
                                        <p:cTn id="14" dur="1" fill="hold">
                                          <p:stCondLst>
                                            <p:cond delay="0"/>
                                          </p:stCondLst>
                                        </p:cTn>
                                        <p:tgtEl>
                                          <p:spTgt spid="59"/>
                                        </p:tgtEl>
                                        <p:attrNameLst>
                                          <p:attrName>style.visibility</p:attrName>
                                        </p:attrNameLst>
                                      </p:cBhvr>
                                      <p:to>
                                        <p:strVal val="visible"/>
                                      </p:to>
                                    </p:set>
                                    <p:anim calcmode="lin" valueType="num">
                                      <p:cBhvr>
                                        <p:cTn id="15" dur="500" fill="hold"/>
                                        <p:tgtEl>
                                          <p:spTgt spid="59"/>
                                        </p:tgtEl>
                                        <p:attrNameLst>
                                          <p:attrName>ppt_w</p:attrName>
                                        </p:attrNameLst>
                                      </p:cBhvr>
                                      <p:tavLst>
                                        <p:tav tm="0">
                                          <p:val>
                                            <p:fltVal val="0"/>
                                          </p:val>
                                        </p:tav>
                                        <p:tav tm="100000">
                                          <p:val>
                                            <p:strVal val="#ppt_w"/>
                                          </p:val>
                                        </p:tav>
                                      </p:tavLst>
                                    </p:anim>
                                    <p:anim calcmode="lin" valueType="num">
                                      <p:cBhvr>
                                        <p:cTn id="16" dur="500" fill="hold"/>
                                        <p:tgtEl>
                                          <p:spTgt spid="59"/>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2000"/>
                                  </p:stCondLst>
                                  <p:childTnLst>
                                    <p:set>
                                      <p:cBhvr>
                                        <p:cTn id="18" dur="1" fill="hold">
                                          <p:stCondLst>
                                            <p:cond delay="0"/>
                                          </p:stCondLst>
                                        </p:cTn>
                                        <p:tgtEl>
                                          <p:spTgt spid="62"/>
                                        </p:tgtEl>
                                        <p:attrNameLst>
                                          <p:attrName>style.visibility</p:attrName>
                                        </p:attrNameLst>
                                      </p:cBhvr>
                                      <p:to>
                                        <p:strVal val="visible"/>
                                      </p:to>
                                    </p:set>
                                    <p:anim calcmode="lin" valueType="num">
                                      <p:cBhvr>
                                        <p:cTn id="19" dur="500" fill="hold"/>
                                        <p:tgtEl>
                                          <p:spTgt spid="62"/>
                                        </p:tgtEl>
                                        <p:attrNameLst>
                                          <p:attrName>ppt_w</p:attrName>
                                        </p:attrNameLst>
                                      </p:cBhvr>
                                      <p:tavLst>
                                        <p:tav tm="0">
                                          <p:val>
                                            <p:fltVal val="0"/>
                                          </p:val>
                                        </p:tav>
                                        <p:tav tm="100000">
                                          <p:val>
                                            <p:strVal val="#ppt_w"/>
                                          </p:val>
                                        </p:tav>
                                      </p:tavLst>
                                    </p:anim>
                                    <p:anim calcmode="lin" valueType="num">
                                      <p:cBhvr>
                                        <p:cTn id="20" dur="500" fill="hold"/>
                                        <p:tgtEl>
                                          <p:spTgt spid="62"/>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2250"/>
                                  </p:stCondLst>
                                  <p:childTnLst>
                                    <p:set>
                                      <p:cBhvr>
                                        <p:cTn id="22" dur="1" fill="hold">
                                          <p:stCondLst>
                                            <p:cond delay="0"/>
                                          </p:stCondLst>
                                        </p:cTn>
                                        <p:tgtEl>
                                          <p:spTgt spid="66"/>
                                        </p:tgtEl>
                                        <p:attrNameLst>
                                          <p:attrName>style.visibility</p:attrName>
                                        </p:attrNameLst>
                                      </p:cBhvr>
                                      <p:to>
                                        <p:strVal val="visible"/>
                                      </p:to>
                                    </p:set>
                                    <p:anim calcmode="lin" valueType="num">
                                      <p:cBhvr>
                                        <p:cTn id="23" dur="500" fill="hold"/>
                                        <p:tgtEl>
                                          <p:spTgt spid="66"/>
                                        </p:tgtEl>
                                        <p:attrNameLst>
                                          <p:attrName>ppt_w</p:attrName>
                                        </p:attrNameLst>
                                      </p:cBhvr>
                                      <p:tavLst>
                                        <p:tav tm="0">
                                          <p:val>
                                            <p:fltVal val="0"/>
                                          </p:val>
                                        </p:tav>
                                        <p:tav tm="100000">
                                          <p:val>
                                            <p:strVal val="#ppt_w"/>
                                          </p:val>
                                        </p:tav>
                                      </p:tavLst>
                                    </p:anim>
                                    <p:anim calcmode="lin" valueType="num">
                                      <p:cBhvr>
                                        <p:cTn id="24" dur="500" fill="hold"/>
                                        <p:tgtEl>
                                          <p:spTgt spid="66"/>
                                        </p:tgtEl>
                                        <p:attrNameLst>
                                          <p:attrName>ppt_h</p:attrName>
                                        </p:attrNameLst>
                                      </p:cBhvr>
                                      <p:tavLst>
                                        <p:tav tm="0">
                                          <p:val>
                                            <p:fltVal val="0"/>
                                          </p:val>
                                        </p:tav>
                                        <p:tav tm="100000">
                                          <p:val>
                                            <p:strVal val="#ppt_h"/>
                                          </p:val>
                                        </p:tav>
                                      </p:tavLst>
                                    </p:anim>
                                  </p:childTnLst>
                                </p:cTn>
                              </p:par>
                            </p:childTnLst>
                          </p:cTn>
                        </p:par>
                        <p:par>
                          <p:cTn id="25" fill="hold">
                            <p:stCondLst>
                              <p:cond delay="2750"/>
                            </p:stCondLst>
                            <p:childTnLst>
                              <p:par>
                                <p:cTn id="26" presetID="42" presetClass="entr" presetSubtype="0" fill="hold" grpId="0" nodeType="afterEffect" nodePh="1">
                                  <p:stCondLst>
                                    <p:cond delay="0"/>
                                  </p:stCondLst>
                                  <p:endCondLst>
                                    <p:cond evt="begin" delay="0">
                                      <p:tn val="26"/>
                                    </p:cond>
                                  </p:endCondLst>
                                  <p:iterate type="lt">
                                    <p:tmPct val="10000"/>
                                  </p:iterate>
                                  <p:childTnLst>
                                    <p:set>
                                      <p:cBhvr>
                                        <p:cTn id="27" dur="1" fill="hold">
                                          <p:stCondLst>
                                            <p:cond delay="0"/>
                                          </p:stCondLst>
                                        </p:cTn>
                                        <p:tgtEl>
                                          <p:spTgt spid="76"/>
                                        </p:tgtEl>
                                        <p:attrNameLst>
                                          <p:attrName>style.visibility</p:attrName>
                                        </p:attrNameLst>
                                      </p:cBhvr>
                                      <p:to>
                                        <p:strVal val="visible"/>
                                      </p:to>
                                    </p:set>
                                    <p:animEffect transition="in" filter="fade">
                                      <p:cBhvr>
                                        <p:cTn id="28" dur="750"/>
                                        <p:tgtEl>
                                          <p:spTgt spid="76"/>
                                        </p:tgtEl>
                                      </p:cBhvr>
                                    </p:animEffect>
                                    <p:anim calcmode="lin" valueType="num">
                                      <p:cBhvr>
                                        <p:cTn id="29" dur="750" fill="hold"/>
                                        <p:tgtEl>
                                          <p:spTgt spid="76"/>
                                        </p:tgtEl>
                                        <p:attrNameLst>
                                          <p:attrName>ppt_x</p:attrName>
                                        </p:attrNameLst>
                                      </p:cBhvr>
                                      <p:tavLst>
                                        <p:tav tm="0">
                                          <p:val>
                                            <p:strVal val="#ppt_x"/>
                                          </p:val>
                                        </p:tav>
                                        <p:tav tm="100000">
                                          <p:val>
                                            <p:strVal val="#ppt_x"/>
                                          </p:val>
                                        </p:tav>
                                      </p:tavLst>
                                    </p:anim>
                                    <p:anim calcmode="lin" valueType="num">
                                      <p:cBhvr>
                                        <p:cTn id="30" dur="750" fill="hold"/>
                                        <p:tgtEl>
                                          <p:spTgt spid="76"/>
                                        </p:tgtEl>
                                        <p:attrNameLst>
                                          <p:attrName>ppt_y</p:attrName>
                                        </p:attrNameLst>
                                      </p:cBhvr>
                                      <p:tavLst>
                                        <p:tav tm="0">
                                          <p:val>
                                            <p:strVal val="#ppt_y+.1"/>
                                          </p:val>
                                        </p:tav>
                                        <p:tav tm="100000">
                                          <p:val>
                                            <p:strVal val="#ppt_y"/>
                                          </p:val>
                                        </p:tav>
                                      </p:tavLst>
                                    </p:anim>
                                  </p:childTnLst>
                                </p:cTn>
                              </p:par>
                            </p:childTnLst>
                          </p:cTn>
                        </p:par>
                        <p:par>
                          <p:cTn id="31" fill="hold">
                            <p:stCondLst>
                              <p:cond delay="4100"/>
                            </p:stCondLst>
                            <p:childTnLst>
                              <p:par>
                                <p:cTn id="32" presetID="23" presetClass="entr" presetSubtype="528" fill="hold" grpId="0" nodeType="afterEffect">
                                  <p:stCondLst>
                                    <p:cond delay="0"/>
                                  </p:stCondLst>
                                  <p:iterate type="lt">
                                    <p:tmPct val="10000"/>
                                  </p:iterate>
                                  <p:childTnLst>
                                    <p:set>
                                      <p:cBhvr>
                                        <p:cTn id="33" dur="1" fill="hold">
                                          <p:stCondLst>
                                            <p:cond delay="0"/>
                                          </p:stCondLst>
                                        </p:cTn>
                                        <p:tgtEl>
                                          <p:spTgt spid="78"/>
                                        </p:tgtEl>
                                        <p:attrNameLst>
                                          <p:attrName>style.visibility</p:attrName>
                                        </p:attrNameLst>
                                      </p:cBhvr>
                                      <p:to>
                                        <p:strVal val="visible"/>
                                      </p:to>
                                    </p:set>
                                    <p:anim calcmode="lin" valueType="num">
                                      <p:cBhvr>
                                        <p:cTn id="34" dur="500" fill="hold"/>
                                        <p:tgtEl>
                                          <p:spTgt spid="78"/>
                                        </p:tgtEl>
                                        <p:attrNameLst>
                                          <p:attrName>ppt_w</p:attrName>
                                        </p:attrNameLst>
                                      </p:cBhvr>
                                      <p:tavLst>
                                        <p:tav tm="0">
                                          <p:val>
                                            <p:fltVal val="0"/>
                                          </p:val>
                                        </p:tav>
                                        <p:tav tm="100000">
                                          <p:val>
                                            <p:strVal val="#ppt_w"/>
                                          </p:val>
                                        </p:tav>
                                      </p:tavLst>
                                    </p:anim>
                                    <p:anim calcmode="lin" valueType="num">
                                      <p:cBhvr>
                                        <p:cTn id="35" dur="500" fill="hold"/>
                                        <p:tgtEl>
                                          <p:spTgt spid="78"/>
                                        </p:tgtEl>
                                        <p:attrNameLst>
                                          <p:attrName>ppt_h</p:attrName>
                                        </p:attrNameLst>
                                      </p:cBhvr>
                                      <p:tavLst>
                                        <p:tav tm="0">
                                          <p:val>
                                            <p:fltVal val="0"/>
                                          </p:val>
                                        </p:tav>
                                        <p:tav tm="100000">
                                          <p:val>
                                            <p:strVal val="#ppt_h"/>
                                          </p:val>
                                        </p:tav>
                                      </p:tavLst>
                                    </p:anim>
                                    <p:anim calcmode="lin" valueType="num">
                                      <p:cBhvr>
                                        <p:cTn id="36" dur="500" fill="hold"/>
                                        <p:tgtEl>
                                          <p:spTgt spid="78"/>
                                        </p:tgtEl>
                                        <p:attrNameLst>
                                          <p:attrName>ppt_x</p:attrName>
                                        </p:attrNameLst>
                                      </p:cBhvr>
                                      <p:tavLst>
                                        <p:tav tm="0">
                                          <p:val>
                                            <p:fltVal val="0.5"/>
                                          </p:val>
                                        </p:tav>
                                        <p:tav tm="100000">
                                          <p:val>
                                            <p:strVal val="#ppt_x"/>
                                          </p:val>
                                        </p:tav>
                                      </p:tavLst>
                                    </p:anim>
                                    <p:anim calcmode="lin" valueType="num">
                                      <p:cBhvr>
                                        <p:cTn id="37" dur="500" fill="hold"/>
                                        <p:tgtEl>
                                          <p:spTgt spid="7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P spid="7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1" name="Straight Connector 21"/>
          <p:cNvCxnSpPr/>
          <p:nvPr/>
        </p:nvCxnSpPr>
        <p:spPr>
          <a:xfrm>
            <a:off x="3157146" y="699542"/>
            <a:ext cx="2783006" cy="0"/>
          </a:xfrm>
          <a:prstGeom prst="line">
            <a:avLst/>
          </a:prstGeom>
          <a:ln w="38100">
            <a:solidFill>
              <a:schemeClr val="bg2"/>
            </a:solidFill>
            <a:prstDash val="sysDash"/>
          </a:ln>
        </p:spPr>
        <p:style>
          <a:lnRef idx="1">
            <a:schemeClr val="accent1"/>
          </a:lnRef>
          <a:fillRef idx="0">
            <a:schemeClr val="accent1"/>
          </a:fillRef>
          <a:effectRef idx="0">
            <a:schemeClr val="accent1"/>
          </a:effectRef>
          <a:fontRef idx="minor">
            <a:schemeClr val="tx1"/>
          </a:fontRef>
        </p:style>
      </p:cxnSp>
      <p:sp>
        <p:nvSpPr>
          <p:cNvPr id="54273" name="Rectangle 1"/>
          <p:cNvSpPr>
            <a:spLocks noChangeArrowheads="1"/>
          </p:cNvSpPr>
          <p:nvPr/>
        </p:nvSpPr>
        <p:spPr bwMode="auto">
          <a:xfrm>
            <a:off x="688449" y="1323115"/>
            <a:ext cx="8852103"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US" altLang="zh-CN" sz="2000" i="0" u="none" strike="noStrike" cap="none" normalizeH="0" baseline="0" dirty="0">
                <a:ln>
                  <a:noFill/>
                </a:ln>
                <a:solidFill>
                  <a:schemeClr val="tx1"/>
                </a:solidFill>
                <a:effectLst/>
                <a:latin typeface="Calibri" pitchFamily="34" charset="0"/>
                <a:ea typeface="仿宋" pitchFamily="49" charset="-122"/>
                <a:cs typeface="Times New Roman" pitchFamily="18" charset="0"/>
              </a:rPr>
              <a:t>  2014</a:t>
            </a:r>
            <a:r>
              <a:rPr kumimoji="0" lang="zh-CN" altLang="en-US" sz="200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年</a:t>
            </a:r>
            <a:r>
              <a:rPr kumimoji="0" lang="en-US" altLang="zh-CN" sz="2000" i="0" u="none" strike="noStrike" cap="none" normalizeH="0" baseline="0" dirty="0">
                <a:ln>
                  <a:noFill/>
                </a:ln>
                <a:solidFill>
                  <a:schemeClr val="tx1"/>
                </a:solidFill>
                <a:effectLst/>
                <a:latin typeface="Calibri" pitchFamily="34" charset="0"/>
                <a:ea typeface="仿宋" pitchFamily="49" charset="-122"/>
                <a:cs typeface="Times New Roman" pitchFamily="18" charset="0"/>
              </a:rPr>
              <a:t>9</a:t>
            </a:r>
            <a:r>
              <a:rPr kumimoji="0" lang="zh-CN" altLang="en-US" sz="2000" i="0" u="none" strike="noStrike" cap="none" normalizeH="0" baseline="0" dirty="0">
                <a:ln>
                  <a:noFill/>
                </a:ln>
                <a:solidFill>
                  <a:schemeClr val="tx1"/>
                </a:solidFill>
                <a:effectLst/>
                <a:latin typeface="仿宋" pitchFamily="49" charset="-122"/>
                <a:ea typeface="仿宋" pitchFamily="49" charset="-122"/>
                <a:cs typeface="Times New Roman" pitchFamily="18" charset="0"/>
              </a:rPr>
              <a:t>月和</a:t>
            </a:r>
            <a:r>
              <a:rPr kumimoji="0" lang="en-US" altLang="zh-CN" sz="2000" i="0" u="none" strike="noStrike" cap="none" normalizeH="0" baseline="0" dirty="0">
                <a:ln>
                  <a:noFill/>
                </a:ln>
                <a:solidFill>
                  <a:schemeClr val="tx1"/>
                </a:solidFill>
                <a:effectLst/>
                <a:latin typeface="Calibri" pitchFamily="34" charset="0"/>
                <a:ea typeface="仿宋" pitchFamily="49" charset="-122"/>
                <a:cs typeface="Times New Roman" pitchFamily="18" charset="0"/>
              </a:rPr>
              <a:t>11</a:t>
            </a:r>
            <a:r>
              <a:rPr kumimoji="0" lang="zh-CN" altLang="en-US" sz="2000" i="0" u="none" strike="noStrike" cap="none" normalizeH="0" baseline="0" dirty="0">
                <a:ln>
                  <a:noFill/>
                </a:ln>
                <a:solidFill>
                  <a:schemeClr val="tx1"/>
                </a:solidFill>
                <a:effectLst/>
                <a:latin typeface="仿宋" pitchFamily="49" charset="-122"/>
                <a:ea typeface="仿宋" pitchFamily="49" charset="-122"/>
                <a:cs typeface="Times New Roman" pitchFamily="18" charset="0"/>
              </a:rPr>
              <a:t>月，内蒙古自治区相继被国务院和教育部确定为</a:t>
            </a:r>
            <a:endParaRPr kumimoji="0" lang="en-US" altLang="zh-CN" sz="200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2000" i="0" u="none" strike="noStrike" cap="none" normalizeH="0" baseline="0" dirty="0">
                <a:ln>
                  <a:noFill/>
                </a:ln>
                <a:solidFill>
                  <a:schemeClr val="tx1"/>
                </a:solidFill>
                <a:effectLst/>
                <a:latin typeface="Times New Roman"/>
                <a:ea typeface="仿宋" pitchFamily="49" charset="-122"/>
                <a:cs typeface="Times New Roman" pitchFamily="18" charset="0"/>
              </a:rPr>
              <a:t>“</a:t>
            </a:r>
            <a:r>
              <a:rPr kumimoji="0" lang="zh-CN" altLang="en-US" sz="200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国家足球运动改革与发展试点省区</a:t>
            </a:r>
            <a:r>
              <a:rPr kumimoji="0" lang="zh-CN" altLang="en-US" sz="2000" i="0" u="none" strike="noStrike" cap="none" normalizeH="0" baseline="0" dirty="0">
                <a:ln>
                  <a:noFill/>
                </a:ln>
                <a:solidFill>
                  <a:schemeClr val="tx1"/>
                </a:solidFill>
                <a:effectLst/>
                <a:latin typeface="Times New Roman"/>
                <a:ea typeface="仿宋" pitchFamily="49" charset="-122"/>
                <a:cs typeface="Times New Roman" pitchFamily="18" charset="0"/>
              </a:rPr>
              <a:t>”</a:t>
            </a:r>
            <a:r>
              <a:rPr kumimoji="0" lang="zh-CN" altLang="en-US" sz="200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和</a:t>
            </a:r>
            <a:r>
              <a:rPr kumimoji="0" lang="zh-CN" altLang="en-US" sz="2000" i="0" u="none" strike="noStrike" cap="none" normalizeH="0" baseline="0" dirty="0">
                <a:ln>
                  <a:noFill/>
                </a:ln>
                <a:solidFill>
                  <a:schemeClr val="tx1"/>
                </a:solidFill>
                <a:effectLst/>
                <a:latin typeface="Times New Roman"/>
                <a:ea typeface="仿宋" pitchFamily="49" charset="-122"/>
                <a:cs typeface="Times New Roman" pitchFamily="18" charset="0"/>
              </a:rPr>
              <a:t>“</a:t>
            </a:r>
            <a:r>
              <a:rPr kumimoji="0" lang="zh-CN" altLang="en-US" sz="200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全国青少年校园足球</a:t>
            </a:r>
            <a:endParaRPr kumimoji="0" lang="en-US" altLang="zh-CN" sz="200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2000" i="0" u="none" strike="noStrike" cap="none" normalizeH="0" baseline="0" dirty="0">
                <a:ln>
                  <a:noFill/>
                </a:ln>
                <a:solidFill>
                  <a:schemeClr val="tx1"/>
                </a:solidFill>
                <a:effectLst/>
                <a:latin typeface="仿宋" pitchFamily="49" charset="-122"/>
                <a:ea typeface="仿宋" pitchFamily="49" charset="-122"/>
                <a:cs typeface="Times New Roman" pitchFamily="18" charset="0"/>
              </a:rPr>
              <a:t>改革试验区</a:t>
            </a:r>
            <a:r>
              <a:rPr kumimoji="0" lang="zh-CN" altLang="en-US" sz="2000" i="0" u="none" strike="noStrike" cap="none" normalizeH="0" baseline="0" dirty="0">
                <a:ln>
                  <a:noFill/>
                </a:ln>
                <a:solidFill>
                  <a:schemeClr val="tx1"/>
                </a:solidFill>
                <a:effectLst/>
                <a:latin typeface="Times New Roman"/>
                <a:ea typeface="仿宋" pitchFamily="49" charset="-122"/>
                <a:cs typeface="Times New Roman" pitchFamily="18" charset="0"/>
              </a:rPr>
              <a:t>”</a:t>
            </a:r>
            <a:r>
              <a:rPr kumimoji="0" lang="zh-CN" altLang="en-US" sz="200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。借助国家给予的足球相关政策，啦啦操项目在我</a:t>
            </a:r>
            <a:endParaRPr kumimoji="0" lang="en-US" altLang="zh-CN" sz="200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200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区有个专有名词叫：校园足球啦啦操。现将内蒙古自治区开展啦</a:t>
            </a:r>
            <a:endParaRPr kumimoji="0" lang="en-US" altLang="zh-CN" sz="200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200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啦操项目的情况汇报如下：</a:t>
            </a:r>
            <a:endParaRPr kumimoji="0" lang="zh-CN" altLang="en-US" sz="200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pic>
        <p:nvPicPr>
          <p:cNvPr id="19" name="图片 18" descr="174166281862685860.jpg"/>
          <p:cNvPicPr>
            <a:picLocks noChangeAspect="1"/>
          </p:cNvPicPr>
          <p:nvPr/>
        </p:nvPicPr>
        <p:blipFill>
          <a:blip r:embed="rId3" cstate="print"/>
          <a:stretch>
            <a:fillRect/>
          </a:stretch>
        </p:blipFill>
        <p:spPr>
          <a:xfrm>
            <a:off x="1043608" y="3435846"/>
            <a:ext cx="2040227" cy="1458162"/>
          </a:xfrm>
          <a:prstGeom prst="rect">
            <a:avLst/>
          </a:prstGeom>
          <a:ln>
            <a:noFill/>
          </a:ln>
          <a:effectLst>
            <a:softEdge rad="112500"/>
          </a:effectLst>
        </p:spPr>
      </p:pic>
      <p:pic>
        <p:nvPicPr>
          <p:cNvPr id="20" name="图片 19" descr="845814103741389566.jpg"/>
          <p:cNvPicPr>
            <a:picLocks noChangeAspect="1"/>
          </p:cNvPicPr>
          <p:nvPr/>
        </p:nvPicPr>
        <p:blipFill>
          <a:blip r:embed="rId4" cstate="print"/>
          <a:stretch>
            <a:fillRect/>
          </a:stretch>
        </p:blipFill>
        <p:spPr>
          <a:xfrm>
            <a:off x="3246344" y="3435846"/>
            <a:ext cx="2981840" cy="1463310"/>
          </a:xfrm>
          <a:prstGeom prst="rect">
            <a:avLst/>
          </a:prstGeom>
          <a:ln>
            <a:noFill/>
          </a:ln>
          <a:effectLst>
            <a:softEdge rad="112500"/>
          </a:effectLst>
        </p:spPr>
      </p:pic>
      <p:pic>
        <p:nvPicPr>
          <p:cNvPr id="21" name="图片 20" descr="869989787150478019.jpg"/>
          <p:cNvPicPr>
            <a:picLocks noChangeAspect="1"/>
          </p:cNvPicPr>
          <p:nvPr/>
        </p:nvPicPr>
        <p:blipFill>
          <a:blip r:embed="rId5" cstate="print"/>
          <a:stretch>
            <a:fillRect/>
          </a:stretch>
        </p:blipFill>
        <p:spPr>
          <a:xfrm>
            <a:off x="6372200" y="3435846"/>
            <a:ext cx="2088232" cy="1494166"/>
          </a:xfrm>
          <a:prstGeom prst="rect">
            <a:avLst/>
          </a:prstGeom>
          <a:ln>
            <a:noFill/>
          </a:ln>
          <a:effectLst>
            <a:softEdge rad="112500"/>
          </a:effectLst>
        </p:spPr>
      </p:pic>
      <p:grpSp>
        <p:nvGrpSpPr>
          <p:cNvPr id="22" name="组合 21"/>
          <p:cNvGrpSpPr/>
          <p:nvPr/>
        </p:nvGrpSpPr>
        <p:grpSpPr>
          <a:xfrm>
            <a:off x="179512" y="123478"/>
            <a:ext cx="648072" cy="648072"/>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873068346"/>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1000"/>
                                        <p:tgtEl>
                                          <p:spTgt spid="51"/>
                                        </p:tgtEl>
                                      </p:cBhvr>
                                    </p:animEffect>
                                  </p:childTnLst>
                                </p:cTn>
                              </p:par>
                            </p:childTnLst>
                          </p:cTn>
                        </p:par>
                        <p:par>
                          <p:cTn id="8" fill="hold">
                            <p:stCondLst>
                              <p:cond delay="1000"/>
                            </p:stCondLst>
                            <p:childTnLst>
                              <p:par>
                                <p:cTn id="9" presetID="53" presetClass="entr" presetSubtype="52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animEffect transition="in" filter="fade">
                                      <p:cBhvr>
                                        <p:cTn id="13" dur="500"/>
                                        <p:tgtEl>
                                          <p:spTgt spid="22"/>
                                        </p:tgtEl>
                                      </p:cBhvr>
                                    </p:animEffect>
                                    <p:anim calcmode="lin" valueType="num">
                                      <p:cBhvr>
                                        <p:cTn id="14" dur="500" fill="hold"/>
                                        <p:tgtEl>
                                          <p:spTgt spid="22"/>
                                        </p:tgtEl>
                                        <p:attrNameLst>
                                          <p:attrName>ppt_x</p:attrName>
                                        </p:attrNameLst>
                                      </p:cBhvr>
                                      <p:tavLst>
                                        <p:tav tm="0">
                                          <p:val>
                                            <p:fltVal val="0.5"/>
                                          </p:val>
                                        </p:tav>
                                        <p:tav tm="100000">
                                          <p:val>
                                            <p:strVal val="#ppt_x"/>
                                          </p:val>
                                        </p:tav>
                                      </p:tavLst>
                                    </p:anim>
                                    <p:anim calcmode="lin" valueType="num">
                                      <p:cBhvr>
                                        <p:cTn id="15" dur="500" fill="hold"/>
                                        <p:tgtEl>
                                          <p:spTgt spid="2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对角圆角矩形 39"/>
          <p:cNvSpPr/>
          <p:nvPr/>
        </p:nvSpPr>
        <p:spPr>
          <a:xfrm>
            <a:off x="1403648" y="555526"/>
            <a:ext cx="7704856" cy="648072"/>
          </a:xfrm>
          <a:prstGeom prst="round2DiagRect">
            <a:avLst/>
          </a:prstGeom>
          <a:solidFill>
            <a:schemeClr val="accent4">
              <a:lumMod val="7500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extBox 1"/>
          <p:cNvSpPr txBox="1"/>
          <p:nvPr/>
        </p:nvSpPr>
        <p:spPr>
          <a:xfrm>
            <a:off x="1547664" y="557267"/>
            <a:ext cx="6186309" cy="646331"/>
          </a:xfrm>
          <a:prstGeom prst="rect">
            <a:avLst/>
          </a:prstGeom>
          <a:noFill/>
        </p:spPr>
        <p:txBody>
          <a:bodyPr wrap="none" rtlCol="0">
            <a:spAutoFit/>
          </a:bodyPr>
          <a:lstStyle/>
          <a:p>
            <a:pPr marL="0" lvl="1" algn="ctr"/>
            <a:r>
              <a:rPr lang="zh-CN" altLang="en-US" sz="3600" b="1" dirty="0">
                <a:solidFill>
                  <a:schemeClr val="accent2"/>
                </a:solidFill>
                <a:latin typeface="微软雅黑" pitchFamily="34" charset="-122"/>
                <a:ea typeface="微软雅黑" pitchFamily="34" charset="-122"/>
              </a:rPr>
              <a:t>政府主导，机制建设统筹有力</a:t>
            </a:r>
            <a:endParaRPr lang="zh-CN" altLang="zh-CN" sz="3600" dirty="0"/>
          </a:p>
        </p:txBody>
      </p:sp>
      <p:cxnSp>
        <p:nvCxnSpPr>
          <p:cNvPr id="7" name="直接连接符 6"/>
          <p:cNvCxnSpPr/>
          <p:nvPr/>
        </p:nvCxnSpPr>
        <p:spPr>
          <a:xfrm flipV="1">
            <a:off x="467544" y="1727446"/>
            <a:ext cx="0" cy="192442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4" name="Group 7"/>
          <p:cNvGrpSpPr>
            <a:grpSpLocks/>
          </p:cNvGrpSpPr>
          <p:nvPr/>
        </p:nvGrpSpPr>
        <p:grpSpPr bwMode="auto">
          <a:xfrm>
            <a:off x="6447204" y="4701002"/>
            <a:ext cx="285036" cy="285091"/>
            <a:chOff x="0" y="0"/>
            <a:chExt cx="965499" cy="965499"/>
          </a:xfrm>
        </p:grpSpPr>
        <p:sp>
          <p:nvSpPr>
            <p:cNvPr id="19" name="AutoShape 8" descr="tile_paper_medgray.png"/>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20" name="AutoShape 9"/>
            <p:cNvSpPr>
              <a:spLocks/>
            </p:cNvSpPr>
            <p:nvPr/>
          </p:nvSpPr>
          <p:spPr bwMode="auto">
            <a:xfrm>
              <a:off x="293394" y="283328"/>
              <a:ext cx="393981" cy="393980"/>
            </a:xfrm>
            <a:custGeom>
              <a:avLst/>
              <a:gdLst>
                <a:gd name="T0" fmla="*/ 196991 w 21600"/>
                <a:gd name="T1" fmla="*/ 196990 h 21588"/>
                <a:gd name="T2" fmla="*/ 196991 w 21600"/>
                <a:gd name="T3" fmla="*/ 196990 h 21588"/>
                <a:gd name="T4" fmla="*/ 196991 w 21600"/>
                <a:gd name="T5" fmla="*/ 196990 h 21588"/>
                <a:gd name="T6" fmla="*/ 196991 w 21600"/>
                <a:gd name="T7" fmla="*/ 196990 h 215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88">
                  <a:moveTo>
                    <a:pt x="10794" y="0"/>
                  </a:moveTo>
                  <a:cubicBezTo>
                    <a:pt x="12288" y="0"/>
                    <a:pt x="13689" y="251"/>
                    <a:pt x="14997" y="750"/>
                  </a:cubicBezTo>
                  <a:cubicBezTo>
                    <a:pt x="16304" y="1249"/>
                    <a:pt x="17445" y="1929"/>
                    <a:pt x="18422" y="2781"/>
                  </a:cubicBezTo>
                  <a:cubicBezTo>
                    <a:pt x="19399" y="3639"/>
                    <a:pt x="20173" y="4640"/>
                    <a:pt x="20743" y="5783"/>
                  </a:cubicBezTo>
                  <a:cubicBezTo>
                    <a:pt x="21315" y="6926"/>
                    <a:pt x="21600" y="8156"/>
                    <a:pt x="21600" y="9468"/>
                  </a:cubicBezTo>
                  <a:cubicBezTo>
                    <a:pt x="21600" y="10774"/>
                    <a:pt x="21315" y="12002"/>
                    <a:pt x="20743" y="13141"/>
                  </a:cubicBezTo>
                  <a:cubicBezTo>
                    <a:pt x="20173" y="14287"/>
                    <a:pt x="19399" y="15288"/>
                    <a:pt x="18422" y="16149"/>
                  </a:cubicBezTo>
                  <a:cubicBezTo>
                    <a:pt x="17445" y="17007"/>
                    <a:pt x="16304" y="17686"/>
                    <a:pt x="14997" y="18180"/>
                  </a:cubicBezTo>
                  <a:cubicBezTo>
                    <a:pt x="13689" y="18677"/>
                    <a:pt x="12288" y="18922"/>
                    <a:pt x="10794" y="18922"/>
                  </a:cubicBezTo>
                  <a:cubicBezTo>
                    <a:pt x="10104" y="18922"/>
                    <a:pt x="9426" y="18869"/>
                    <a:pt x="8767" y="18761"/>
                  </a:cubicBezTo>
                  <a:cubicBezTo>
                    <a:pt x="7444" y="20014"/>
                    <a:pt x="5900" y="20877"/>
                    <a:pt x="4135" y="21354"/>
                  </a:cubicBezTo>
                  <a:cubicBezTo>
                    <a:pt x="3947" y="21391"/>
                    <a:pt x="3758" y="21430"/>
                    <a:pt x="3565" y="21467"/>
                  </a:cubicBezTo>
                  <a:cubicBezTo>
                    <a:pt x="3375" y="21509"/>
                    <a:pt x="3170" y="21549"/>
                    <a:pt x="2951" y="21583"/>
                  </a:cubicBezTo>
                  <a:cubicBezTo>
                    <a:pt x="2831" y="21599"/>
                    <a:pt x="2727" y="21571"/>
                    <a:pt x="2643" y="21495"/>
                  </a:cubicBezTo>
                  <a:cubicBezTo>
                    <a:pt x="2556" y="21419"/>
                    <a:pt x="2497" y="21309"/>
                    <a:pt x="2466" y="21165"/>
                  </a:cubicBezTo>
                  <a:cubicBezTo>
                    <a:pt x="2438" y="21021"/>
                    <a:pt x="2457" y="20900"/>
                    <a:pt x="2523" y="20807"/>
                  </a:cubicBezTo>
                  <a:cubicBezTo>
                    <a:pt x="2591" y="20714"/>
                    <a:pt x="2666" y="20621"/>
                    <a:pt x="2749" y="20530"/>
                  </a:cubicBezTo>
                  <a:cubicBezTo>
                    <a:pt x="2920" y="20324"/>
                    <a:pt x="3083" y="20124"/>
                    <a:pt x="3233" y="19929"/>
                  </a:cubicBezTo>
                  <a:cubicBezTo>
                    <a:pt x="3384" y="19737"/>
                    <a:pt x="3521" y="19506"/>
                    <a:pt x="3645" y="19241"/>
                  </a:cubicBezTo>
                  <a:cubicBezTo>
                    <a:pt x="3768" y="18976"/>
                    <a:pt x="3881" y="18662"/>
                    <a:pt x="3982" y="18301"/>
                  </a:cubicBezTo>
                  <a:cubicBezTo>
                    <a:pt x="4083" y="17940"/>
                    <a:pt x="4173" y="17506"/>
                    <a:pt x="4248" y="16992"/>
                  </a:cubicBezTo>
                  <a:cubicBezTo>
                    <a:pt x="2942" y="16109"/>
                    <a:pt x="1906" y="15020"/>
                    <a:pt x="1143" y="13731"/>
                  </a:cubicBezTo>
                  <a:cubicBezTo>
                    <a:pt x="381" y="12436"/>
                    <a:pt x="0" y="11017"/>
                    <a:pt x="0" y="9468"/>
                  </a:cubicBezTo>
                  <a:cubicBezTo>
                    <a:pt x="0" y="8164"/>
                    <a:pt x="284" y="6937"/>
                    <a:pt x="856" y="5789"/>
                  </a:cubicBezTo>
                  <a:cubicBezTo>
                    <a:pt x="1428" y="4640"/>
                    <a:pt x="2200" y="3639"/>
                    <a:pt x="3177" y="2781"/>
                  </a:cubicBezTo>
                  <a:cubicBezTo>
                    <a:pt x="4154" y="1929"/>
                    <a:pt x="5293" y="1249"/>
                    <a:pt x="6597" y="750"/>
                  </a:cubicBezTo>
                  <a:cubicBezTo>
                    <a:pt x="7901" y="251"/>
                    <a:pt x="9299" y="0"/>
                    <a:pt x="10794" y="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23" name="Group 10"/>
          <p:cNvGrpSpPr>
            <a:grpSpLocks/>
          </p:cNvGrpSpPr>
          <p:nvPr/>
        </p:nvGrpSpPr>
        <p:grpSpPr bwMode="auto">
          <a:xfrm>
            <a:off x="6850355" y="4701002"/>
            <a:ext cx="285036" cy="285091"/>
            <a:chOff x="0" y="0"/>
            <a:chExt cx="965499" cy="965499"/>
          </a:xfrm>
        </p:grpSpPr>
        <p:sp>
          <p:nvSpPr>
            <p:cNvPr id="26" name="AutoShape 11"/>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27" name="AutoShape 12"/>
            <p:cNvSpPr>
              <a:spLocks/>
            </p:cNvSpPr>
            <p:nvPr/>
          </p:nvSpPr>
          <p:spPr bwMode="auto">
            <a:xfrm>
              <a:off x="285759" y="283328"/>
              <a:ext cx="393981" cy="393980"/>
            </a:xfrm>
            <a:custGeom>
              <a:avLst/>
              <a:gdLst>
                <a:gd name="T0" fmla="*/ 196991 w 21376"/>
                <a:gd name="T1" fmla="*/ 196990 h 21600"/>
                <a:gd name="T2" fmla="*/ 196991 w 21376"/>
                <a:gd name="T3" fmla="*/ 196990 h 21600"/>
                <a:gd name="T4" fmla="*/ 196991 w 21376"/>
                <a:gd name="T5" fmla="*/ 196990 h 21600"/>
                <a:gd name="T6" fmla="*/ 196991 w 21376"/>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600"/>
                    <a:pt x="19455" y="21600"/>
                  </a:cubicBezTo>
                  <a:lnTo>
                    <a:pt x="1928" y="21600"/>
                  </a:lnTo>
                  <a:cubicBezTo>
                    <a:pt x="1585" y="21600"/>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28" name="Group 13"/>
          <p:cNvGrpSpPr>
            <a:grpSpLocks/>
          </p:cNvGrpSpPr>
          <p:nvPr/>
        </p:nvGrpSpPr>
        <p:grpSpPr bwMode="auto">
          <a:xfrm>
            <a:off x="7253506" y="4701002"/>
            <a:ext cx="285505" cy="285091"/>
            <a:chOff x="0" y="0"/>
            <a:chExt cx="965499" cy="965499"/>
          </a:xfrm>
        </p:grpSpPr>
        <p:sp>
          <p:nvSpPr>
            <p:cNvPr id="29" name="AutoShape 14"/>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0" name="AutoShape 15"/>
            <p:cNvSpPr>
              <a:spLocks/>
            </p:cNvSpPr>
            <p:nvPr/>
          </p:nvSpPr>
          <p:spPr bwMode="auto">
            <a:xfrm>
              <a:off x="285759" y="283328"/>
              <a:ext cx="393981" cy="393980"/>
            </a:xfrm>
            <a:custGeom>
              <a:avLst/>
              <a:gdLst>
                <a:gd name="T0" fmla="*/ 196991 w 21600"/>
                <a:gd name="T1" fmla="*/ 196990 h 21600"/>
                <a:gd name="T2" fmla="*/ 196991 w 21600"/>
                <a:gd name="T3" fmla="*/ 196990 h 21600"/>
                <a:gd name="T4" fmla="*/ 196991 w 21600"/>
                <a:gd name="T5" fmla="*/ 196990 h 21600"/>
                <a:gd name="T6" fmla="*/ 196991 w 21600"/>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28" y="11543"/>
                  </a:moveTo>
                  <a:cubicBezTo>
                    <a:pt x="21492" y="11930"/>
                    <a:pt x="21571" y="12337"/>
                    <a:pt x="21571" y="12758"/>
                  </a:cubicBezTo>
                  <a:cubicBezTo>
                    <a:pt x="21571" y="13464"/>
                    <a:pt x="21388" y="14105"/>
                    <a:pt x="21017" y="14678"/>
                  </a:cubicBezTo>
                  <a:cubicBezTo>
                    <a:pt x="21111" y="15215"/>
                    <a:pt x="21077" y="15745"/>
                    <a:pt x="20924" y="16285"/>
                  </a:cubicBezTo>
                  <a:cubicBezTo>
                    <a:pt x="20769" y="16819"/>
                    <a:pt x="20512" y="17287"/>
                    <a:pt x="20141" y="17697"/>
                  </a:cubicBezTo>
                  <a:cubicBezTo>
                    <a:pt x="20105" y="18451"/>
                    <a:pt x="19901" y="19081"/>
                    <a:pt x="19531" y="19580"/>
                  </a:cubicBezTo>
                  <a:cubicBezTo>
                    <a:pt x="19161" y="20080"/>
                    <a:pt x="18700" y="20481"/>
                    <a:pt x="18146" y="20783"/>
                  </a:cubicBezTo>
                  <a:cubicBezTo>
                    <a:pt x="17593" y="21088"/>
                    <a:pt x="16982" y="21297"/>
                    <a:pt x="16321" y="21419"/>
                  </a:cubicBezTo>
                  <a:cubicBezTo>
                    <a:pt x="15660" y="21540"/>
                    <a:pt x="15010" y="21599"/>
                    <a:pt x="14380" y="21599"/>
                  </a:cubicBezTo>
                  <a:cubicBezTo>
                    <a:pt x="13730" y="21599"/>
                    <a:pt x="13077" y="21554"/>
                    <a:pt x="12424" y="21461"/>
                  </a:cubicBezTo>
                  <a:cubicBezTo>
                    <a:pt x="11772" y="21362"/>
                    <a:pt x="11127" y="21235"/>
                    <a:pt x="10497" y="21074"/>
                  </a:cubicBezTo>
                  <a:cubicBezTo>
                    <a:pt x="9864" y="20894"/>
                    <a:pt x="9237" y="20702"/>
                    <a:pt x="8610" y="20493"/>
                  </a:cubicBezTo>
                  <a:cubicBezTo>
                    <a:pt x="7982" y="20286"/>
                    <a:pt x="7341" y="20182"/>
                    <a:pt x="6680" y="20182"/>
                  </a:cubicBezTo>
                  <a:lnTo>
                    <a:pt x="1607" y="20182"/>
                  </a:lnTo>
                  <a:cubicBezTo>
                    <a:pt x="1167" y="20182"/>
                    <a:pt x="785" y="20029"/>
                    <a:pt x="471" y="19713"/>
                  </a:cubicBezTo>
                  <a:cubicBezTo>
                    <a:pt x="158" y="19405"/>
                    <a:pt x="0" y="19024"/>
                    <a:pt x="0" y="18572"/>
                  </a:cubicBezTo>
                  <a:lnTo>
                    <a:pt x="0" y="9880"/>
                  </a:lnTo>
                  <a:cubicBezTo>
                    <a:pt x="0" y="9440"/>
                    <a:pt x="158" y="9064"/>
                    <a:pt x="471" y="8754"/>
                  </a:cubicBezTo>
                  <a:cubicBezTo>
                    <a:pt x="785" y="8440"/>
                    <a:pt x="1167" y="8285"/>
                    <a:pt x="1607" y="8285"/>
                  </a:cubicBezTo>
                  <a:lnTo>
                    <a:pt x="6315" y="8285"/>
                  </a:lnTo>
                  <a:cubicBezTo>
                    <a:pt x="6558" y="8160"/>
                    <a:pt x="6750" y="8022"/>
                    <a:pt x="6897" y="7872"/>
                  </a:cubicBezTo>
                  <a:cubicBezTo>
                    <a:pt x="7041" y="7723"/>
                    <a:pt x="7197" y="7548"/>
                    <a:pt x="7369" y="7342"/>
                  </a:cubicBezTo>
                  <a:cubicBezTo>
                    <a:pt x="7513" y="7161"/>
                    <a:pt x="7663" y="6986"/>
                    <a:pt x="7810" y="6819"/>
                  </a:cubicBezTo>
                  <a:cubicBezTo>
                    <a:pt x="7957" y="6653"/>
                    <a:pt x="8112" y="6483"/>
                    <a:pt x="8276" y="6311"/>
                  </a:cubicBezTo>
                  <a:cubicBezTo>
                    <a:pt x="8570" y="5997"/>
                    <a:pt x="8918" y="5690"/>
                    <a:pt x="9302" y="5385"/>
                  </a:cubicBezTo>
                  <a:cubicBezTo>
                    <a:pt x="9692" y="5085"/>
                    <a:pt x="9989" y="4749"/>
                    <a:pt x="10195" y="4379"/>
                  </a:cubicBezTo>
                  <a:cubicBezTo>
                    <a:pt x="10339" y="4117"/>
                    <a:pt x="10443" y="3826"/>
                    <a:pt x="10506" y="3507"/>
                  </a:cubicBezTo>
                  <a:cubicBezTo>
                    <a:pt x="10565" y="3188"/>
                    <a:pt x="10627" y="2866"/>
                    <a:pt x="10675" y="2538"/>
                  </a:cubicBezTo>
                  <a:cubicBezTo>
                    <a:pt x="10726" y="2216"/>
                    <a:pt x="10780" y="1900"/>
                    <a:pt x="10845" y="1592"/>
                  </a:cubicBezTo>
                  <a:cubicBezTo>
                    <a:pt x="10907" y="1287"/>
                    <a:pt x="11014" y="1016"/>
                    <a:pt x="11161" y="776"/>
                  </a:cubicBezTo>
                  <a:cubicBezTo>
                    <a:pt x="11311" y="536"/>
                    <a:pt x="11523" y="350"/>
                    <a:pt x="11800" y="208"/>
                  </a:cubicBezTo>
                  <a:cubicBezTo>
                    <a:pt x="12074" y="67"/>
                    <a:pt x="12441" y="0"/>
                    <a:pt x="12902" y="0"/>
                  </a:cubicBezTo>
                  <a:cubicBezTo>
                    <a:pt x="13450" y="0"/>
                    <a:pt x="13956" y="112"/>
                    <a:pt x="14411" y="344"/>
                  </a:cubicBezTo>
                  <a:cubicBezTo>
                    <a:pt x="14869" y="573"/>
                    <a:pt x="15250" y="881"/>
                    <a:pt x="15567" y="1270"/>
                  </a:cubicBezTo>
                  <a:cubicBezTo>
                    <a:pt x="15880" y="1657"/>
                    <a:pt x="16126" y="2101"/>
                    <a:pt x="16304" y="2600"/>
                  </a:cubicBezTo>
                  <a:cubicBezTo>
                    <a:pt x="16479" y="3103"/>
                    <a:pt x="16570" y="3609"/>
                    <a:pt x="16570" y="4123"/>
                  </a:cubicBezTo>
                  <a:cubicBezTo>
                    <a:pt x="16570" y="4653"/>
                    <a:pt x="16491" y="5162"/>
                    <a:pt x="16332" y="5645"/>
                  </a:cubicBezTo>
                  <a:cubicBezTo>
                    <a:pt x="16174" y="6125"/>
                    <a:pt x="15982" y="6610"/>
                    <a:pt x="15759" y="7096"/>
                  </a:cubicBezTo>
                  <a:cubicBezTo>
                    <a:pt x="16072" y="7079"/>
                    <a:pt x="16389" y="7057"/>
                    <a:pt x="16705" y="7034"/>
                  </a:cubicBezTo>
                  <a:cubicBezTo>
                    <a:pt x="17019" y="7011"/>
                    <a:pt x="17335" y="7000"/>
                    <a:pt x="17652" y="7000"/>
                  </a:cubicBezTo>
                  <a:cubicBezTo>
                    <a:pt x="18149" y="7000"/>
                    <a:pt x="18630" y="7048"/>
                    <a:pt x="19099" y="7144"/>
                  </a:cubicBezTo>
                  <a:cubicBezTo>
                    <a:pt x="19568" y="7237"/>
                    <a:pt x="19986" y="7395"/>
                    <a:pt x="20356" y="7616"/>
                  </a:cubicBezTo>
                  <a:cubicBezTo>
                    <a:pt x="20726" y="7839"/>
                    <a:pt x="21026" y="8144"/>
                    <a:pt x="21255" y="8528"/>
                  </a:cubicBezTo>
                  <a:cubicBezTo>
                    <a:pt x="21486" y="8918"/>
                    <a:pt x="21600" y="9409"/>
                    <a:pt x="21600" y="10002"/>
                  </a:cubicBezTo>
                  <a:cubicBezTo>
                    <a:pt x="21600" y="10265"/>
                    <a:pt x="21580" y="10519"/>
                    <a:pt x="21535" y="10773"/>
                  </a:cubicBezTo>
                  <a:cubicBezTo>
                    <a:pt x="21484" y="11030"/>
                    <a:pt x="21419" y="11284"/>
                    <a:pt x="21328" y="11543"/>
                  </a:cubicBezTo>
                  <a:moveTo>
                    <a:pt x="4258" y="18519"/>
                  </a:moveTo>
                  <a:cubicBezTo>
                    <a:pt x="4555" y="18519"/>
                    <a:pt x="4809" y="18417"/>
                    <a:pt x="5024" y="18214"/>
                  </a:cubicBezTo>
                  <a:cubicBezTo>
                    <a:pt x="5233" y="18013"/>
                    <a:pt x="5340" y="17759"/>
                    <a:pt x="5340" y="17454"/>
                  </a:cubicBezTo>
                  <a:cubicBezTo>
                    <a:pt x="5340" y="17155"/>
                    <a:pt x="5233" y="16900"/>
                    <a:pt x="5024" y="16686"/>
                  </a:cubicBezTo>
                  <a:cubicBezTo>
                    <a:pt x="4812" y="16477"/>
                    <a:pt x="4557" y="16372"/>
                    <a:pt x="4258" y="16372"/>
                  </a:cubicBezTo>
                  <a:cubicBezTo>
                    <a:pt x="3941" y="16372"/>
                    <a:pt x="3684" y="16477"/>
                    <a:pt x="3486" y="16686"/>
                  </a:cubicBezTo>
                  <a:cubicBezTo>
                    <a:pt x="3289" y="16900"/>
                    <a:pt x="3190" y="17155"/>
                    <a:pt x="3190" y="17454"/>
                  </a:cubicBezTo>
                  <a:cubicBezTo>
                    <a:pt x="3190" y="17767"/>
                    <a:pt x="3289" y="18024"/>
                    <a:pt x="3486" y="18222"/>
                  </a:cubicBezTo>
                  <a:cubicBezTo>
                    <a:pt x="3681" y="18420"/>
                    <a:pt x="3939" y="18519"/>
                    <a:pt x="4258" y="18519"/>
                  </a:cubicBezTo>
                  <a:moveTo>
                    <a:pt x="19164" y="14342"/>
                  </a:moveTo>
                  <a:cubicBezTo>
                    <a:pt x="19703" y="13901"/>
                    <a:pt x="19975" y="13345"/>
                    <a:pt x="19975" y="12679"/>
                  </a:cubicBezTo>
                  <a:cubicBezTo>
                    <a:pt x="19975" y="12473"/>
                    <a:pt x="19918" y="12281"/>
                    <a:pt x="19805" y="12097"/>
                  </a:cubicBezTo>
                  <a:cubicBezTo>
                    <a:pt x="19695" y="11919"/>
                    <a:pt x="19576" y="11761"/>
                    <a:pt x="19446" y="11623"/>
                  </a:cubicBezTo>
                  <a:cubicBezTo>
                    <a:pt x="19590" y="11363"/>
                    <a:pt x="19720" y="11106"/>
                    <a:pt x="19833" y="10849"/>
                  </a:cubicBezTo>
                  <a:cubicBezTo>
                    <a:pt x="19944" y="10592"/>
                    <a:pt x="20003" y="10312"/>
                    <a:pt x="20003" y="10002"/>
                  </a:cubicBezTo>
                  <a:cubicBezTo>
                    <a:pt x="20003" y="9688"/>
                    <a:pt x="19924" y="9440"/>
                    <a:pt x="19766" y="9251"/>
                  </a:cubicBezTo>
                  <a:cubicBezTo>
                    <a:pt x="19607" y="9070"/>
                    <a:pt x="19415" y="8929"/>
                    <a:pt x="19184" y="8833"/>
                  </a:cubicBezTo>
                  <a:cubicBezTo>
                    <a:pt x="18955" y="8739"/>
                    <a:pt x="18698" y="8683"/>
                    <a:pt x="18418" y="8663"/>
                  </a:cubicBezTo>
                  <a:cubicBezTo>
                    <a:pt x="18138" y="8643"/>
                    <a:pt x="17884" y="8635"/>
                    <a:pt x="17649" y="8635"/>
                  </a:cubicBezTo>
                  <a:cubicBezTo>
                    <a:pt x="17242" y="8635"/>
                    <a:pt x="16835" y="8649"/>
                    <a:pt x="16423" y="8677"/>
                  </a:cubicBezTo>
                  <a:cubicBezTo>
                    <a:pt x="16010" y="8706"/>
                    <a:pt x="15606" y="8720"/>
                    <a:pt x="15199" y="8720"/>
                  </a:cubicBezTo>
                  <a:cubicBezTo>
                    <a:pt x="14917" y="8720"/>
                    <a:pt x="14643" y="8706"/>
                    <a:pt x="14366" y="8677"/>
                  </a:cubicBezTo>
                  <a:cubicBezTo>
                    <a:pt x="14089" y="8649"/>
                    <a:pt x="13829" y="8584"/>
                    <a:pt x="13574" y="8474"/>
                  </a:cubicBezTo>
                  <a:cubicBezTo>
                    <a:pt x="13574" y="8104"/>
                    <a:pt x="13645" y="7754"/>
                    <a:pt x="13792" y="7421"/>
                  </a:cubicBezTo>
                  <a:cubicBezTo>
                    <a:pt x="13936" y="7087"/>
                    <a:pt x="14094" y="6751"/>
                    <a:pt x="14275" y="6413"/>
                  </a:cubicBezTo>
                  <a:cubicBezTo>
                    <a:pt x="14448" y="6074"/>
                    <a:pt x="14606" y="5721"/>
                    <a:pt x="14747" y="5351"/>
                  </a:cubicBezTo>
                  <a:cubicBezTo>
                    <a:pt x="14886" y="4984"/>
                    <a:pt x="14953" y="4574"/>
                    <a:pt x="14953" y="4122"/>
                  </a:cubicBezTo>
                  <a:cubicBezTo>
                    <a:pt x="14953" y="3823"/>
                    <a:pt x="14905" y="3529"/>
                    <a:pt x="14812" y="3236"/>
                  </a:cubicBezTo>
                  <a:cubicBezTo>
                    <a:pt x="14716" y="2945"/>
                    <a:pt x="14583" y="2677"/>
                    <a:pt x="14411" y="2439"/>
                  </a:cubicBezTo>
                  <a:cubicBezTo>
                    <a:pt x="14238" y="2199"/>
                    <a:pt x="14027" y="2002"/>
                    <a:pt x="13775" y="1843"/>
                  </a:cubicBezTo>
                  <a:cubicBezTo>
                    <a:pt x="13521" y="1688"/>
                    <a:pt x="13230" y="1606"/>
                    <a:pt x="12893" y="1606"/>
                  </a:cubicBezTo>
                  <a:lnTo>
                    <a:pt x="12744" y="1606"/>
                  </a:lnTo>
                  <a:cubicBezTo>
                    <a:pt x="12681" y="1606"/>
                    <a:pt x="12631" y="1617"/>
                    <a:pt x="12594" y="1634"/>
                  </a:cubicBezTo>
                  <a:cubicBezTo>
                    <a:pt x="12523" y="1671"/>
                    <a:pt x="12481" y="1705"/>
                    <a:pt x="12472" y="1742"/>
                  </a:cubicBezTo>
                  <a:cubicBezTo>
                    <a:pt x="12464" y="1778"/>
                    <a:pt x="12450" y="1838"/>
                    <a:pt x="12430" y="1920"/>
                  </a:cubicBezTo>
                  <a:cubicBezTo>
                    <a:pt x="12323" y="2450"/>
                    <a:pt x="12221" y="3007"/>
                    <a:pt x="12128" y="3586"/>
                  </a:cubicBezTo>
                  <a:cubicBezTo>
                    <a:pt x="12034" y="4167"/>
                    <a:pt x="11854" y="4698"/>
                    <a:pt x="11596" y="5176"/>
                  </a:cubicBezTo>
                  <a:cubicBezTo>
                    <a:pt x="11334" y="5636"/>
                    <a:pt x="11000" y="6034"/>
                    <a:pt x="10596" y="6367"/>
                  </a:cubicBezTo>
                  <a:cubicBezTo>
                    <a:pt x="10189" y="6701"/>
                    <a:pt x="9802" y="7051"/>
                    <a:pt x="9432" y="7421"/>
                  </a:cubicBezTo>
                  <a:cubicBezTo>
                    <a:pt x="9169" y="7700"/>
                    <a:pt x="8949" y="7954"/>
                    <a:pt x="8771" y="8183"/>
                  </a:cubicBezTo>
                  <a:cubicBezTo>
                    <a:pt x="8593" y="8412"/>
                    <a:pt x="8403" y="8632"/>
                    <a:pt x="8211" y="8833"/>
                  </a:cubicBezTo>
                  <a:cubicBezTo>
                    <a:pt x="8016" y="9036"/>
                    <a:pt x="7799" y="9222"/>
                    <a:pt x="7556" y="9400"/>
                  </a:cubicBezTo>
                  <a:cubicBezTo>
                    <a:pt x="7313" y="9575"/>
                    <a:pt x="7019" y="9736"/>
                    <a:pt x="6674" y="9880"/>
                  </a:cubicBezTo>
                  <a:lnTo>
                    <a:pt x="6646" y="9880"/>
                  </a:lnTo>
                  <a:lnTo>
                    <a:pt x="6646" y="18572"/>
                  </a:lnTo>
                  <a:cubicBezTo>
                    <a:pt x="7279" y="18572"/>
                    <a:pt x="7889" y="18649"/>
                    <a:pt x="8485" y="18795"/>
                  </a:cubicBezTo>
                  <a:cubicBezTo>
                    <a:pt x="9081" y="18945"/>
                    <a:pt x="9683" y="19103"/>
                    <a:pt x="10294" y="19270"/>
                  </a:cubicBezTo>
                  <a:cubicBezTo>
                    <a:pt x="10901" y="19439"/>
                    <a:pt x="11537" y="19592"/>
                    <a:pt x="12207" y="19741"/>
                  </a:cubicBezTo>
                  <a:cubicBezTo>
                    <a:pt x="12874" y="19891"/>
                    <a:pt x="13594" y="19965"/>
                    <a:pt x="14374" y="19965"/>
                  </a:cubicBezTo>
                  <a:cubicBezTo>
                    <a:pt x="14781" y="19965"/>
                    <a:pt x="15222" y="19939"/>
                    <a:pt x="15699" y="19885"/>
                  </a:cubicBezTo>
                  <a:cubicBezTo>
                    <a:pt x="16177" y="19829"/>
                    <a:pt x="16626" y="19710"/>
                    <a:pt x="17047" y="19527"/>
                  </a:cubicBezTo>
                  <a:cubicBezTo>
                    <a:pt x="17468" y="19343"/>
                    <a:pt x="17816" y="19086"/>
                    <a:pt x="18101" y="18762"/>
                  </a:cubicBezTo>
                  <a:cubicBezTo>
                    <a:pt x="18387" y="18440"/>
                    <a:pt x="18525" y="18010"/>
                    <a:pt x="18525" y="17477"/>
                  </a:cubicBezTo>
                  <a:cubicBezTo>
                    <a:pt x="18525" y="17386"/>
                    <a:pt x="18522" y="17304"/>
                    <a:pt x="18517" y="17225"/>
                  </a:cubicBezTo>
                  <a:cubicBezTo>
                    <a:pt x="18503" y="17152"/>
                    <a:pt x="18488" y="17070"/>
                    <a:pt x="18471" y="16980"/>
                  </a:cubicBezTo>
                  <a:cubicBezTo>
                    <a:pt x="18785" y="16836"/>
                    <a:pt x="19028" y="16596"/>
                    <a:pt x="19195" y="16262"/>
                  </a:cubicBezTo>
                  <a:cubicBezTo>
                    <a:pt x="19364" y="15929"/>
                    <a:pt x="19446" y="15593"/>
                    <a:pt x="19446" y="15263"/>
                  </a:cubicBezTo>
                  <a:cubicBezTo>
                    <a:pt x="19449" y="14912"/>
                    <a:pt x="19350" y="14605"/>
                    <a:pt x="19164" y="14342"/>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31" name="Group 16"/>
          <p:cNvGrpSpPr>
            <a:grpSpLocks/>
          </p:cNvGrpSpPr>
          <p:nvPr/>
        </p:nvGrpSpPr>
        <p:grpSpPr bwMode="auto">
          <a:xfrm>
            <a:off x="7657126" y="4701002"/>
            <a:ext cx="285036" cy="285091"/>
            <a:chOff x="0" y="0"/>
            <a:chExt cx="965499" cy="965499"/>
          </a:xfrm>
        </p:grpSpPr>
        <p:sp>
          <p:nvSpPr>
            <p:cNvPr id="32" name="AutoShape 17"/>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3" name="AutoShape 18"/>
            <p:cNvSpPr>
              <a:spLocks/>
            </p:cNvSpPr>
            <p:nvPr/>
          </p:nvSpPr>
          <p:spPr bwMode="auto">
            <a:xfrm>
              <a:off x="293617" y="264823"/>
              <a:ext cx="393980" cy="393980"/>
            </a:xfrm>
            <a:custGeom>
              <a:avLst/>
              <a:gdLst>
                <a:gd name="T0" fmla="*/ 196990 w 21600"/>
                <a:gd name="T1" fmla="*/ 196990 h 21600"/>
                <a:gd name="T2" fmla="*/ 196990 w 21600"/>
                <a:gd name="T3" fmla="*/ 196990 h 21600"/>
                <a:gd name="T4" fmla="*/ 196990 w 21600"/>
                <a:gd name="T5" fmla="*/ 196990 h 21600"/>
                <a:gd name="T6" fmla="*/ 196990 w 21600"/>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6949"/>
                  </a:moveTo>
                  <a:cubicBezTo>
                    <a:pt x="21600"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lnTo>
                    <a:pt x="21600"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34" name="Group 19"/>
          <p:cNvGrpSpPr>
            <a:grpSpLocks/>
          </p:cNvGrpSpPr>
          <p:nvPr/>
        </p:nvGrpSpPr>
        <p:grpSpPr bwMode="auto">
          <a:xfrm>
            <a:off x="8060277" y="4701002"/>
            <a:ext cx="285036" cy="285091"/>
            <a:chOff x="0" y="0"/>
            <a:chExt cx="965499" cy="965499"/>
          </a:xfrm>
        </p:grpSpPr>
        <p:sp>
          <p:nvSpPr>
            <p:cNvPr id="35" name="AutoShape 20"/>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6" name="AutoShape 21"/>
            <p:cNvSpPr>
              <a:spLocks/>
            </p:cNvSpPr>
            <p:nvPr/>
          </p:nvSpPr>
          <p:spPr bwMode="auto">
            <a:xfrm>
              <a:off x="292545" y="314566"/>
              <a:ext cx="380408" cy="307104"/>
            </a:xfrm>
            <a:custGeom>
              <a:avLst/>
              <a:gdLst>
                <a:gd name="T0" fmla="*/ 190204 w 21600"/>
                <a:gd name="T1" fmla="*/ 153552 h 21600"/>
                <a:gd name="T2" fmla="*/ 190204 w 21600"/>
                <a:gd name="T3" fmla="*/ 153552 h 21600"/>
                <a:gd name="T4" fmla="*/ 190204 w 21600"/>
                <a:gd name="T5" fmla="*/ 153552 h 21600"/>
                <a:gd name="T6" fmla="*/ 190204 w 21600"/>
                <a:gd name="T7" fmla="*/ 15355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2"/>
                  </a:moveTo>
                  <a:cubicBezTo>
                    <a:pt x="20632" y="3222"/>
                    <a:pt x="20946" y="3384"/>
                    <a:pt x="21208" y="3713"/>
                  </a:cubicBezTo>
                  <a:cubicBezTo>
                    <a:pt x="21470" y="4042"/>
                    <a:pt x="21600" y="4427"/>
                    <a:pt x="21600" y="4865"/>
                  </a:cubicBezTo>
                  <a:lnTo>
                    <a:pt x="21600" y="19984"/>
                  </a:lnTo>
                  <a:cubicBezTo>
                    <a:pt x="21600" y="20421"/>
                    <a:pt x="21470" y="20803"/>
                    <a:pt x="21208" y="21121"/>
                  </a:cubicBezTo>
                  <a:cubicBezTo>
                    <a:pt x="20946" y="21441"/>
                    <a:pt x="20632" y="21600"/>
                    <a:pt x="20263" y="21600"/>
                  </a:cubicBezTo>
                  <a:lnTo>
                    <a:pt x="1348" y="21600"/>
                  </a:lnTo>
                  <a:cubicBezTo>
                    <a:pt x="981" y="21600"/>
                    <a:pt x="663" y="21441"/>
                    <a:pt x="399" y="21121"/>
                  </a:cubicBezTo>
                  <a:cubicBezTo>
                    <a:pt x="134" y="20803"/>
                    <a:pt x="0" y="20421"/>
                    <a:pt x="0" y="19984"/>
                  </a:cubicBezTo>
                  <a:lnTo>
                    <a:pt x="0" y="4865"/>
                  </a:lnTo>
                  <a:cubicBezTo>
                    <a:pt x="0" y="4427"/>
                    <a:pt x="134" y="4042"/>
                    <a:pt x="399" y="3713"/>
                  </a:cubicBezTo>
                  <a:cubicBezTo>
                    <a:pt x="663" y="3384"/>
                    <a:pt x="981" y="3222"/>
                    <a:pt x="1348" y="3222"/>
                  </a:cubicBezTo>
                  <a:lnTo>
                    <a:pt x="5638" y="3222"/>
                  </a:lnTo>
                  <a:lnTo>
                    <a:pt x="6318" y="1460"/>
                  </a:lnTo>
                  <a:cubicBezTo>
                    <a:pt x="6458" y="1057"/>
                    <a:pt x="6717" y="713"/>
                    <a:pt x="7089" y="425"/>
                  </a:cubicBezTo>
                  <a:cubicBezTo>
                    <a:pt x="7466" y="143"/>
                    <a:pt x="7838" y="0"/>
                    <a:pt x="8203" y="0"/>
                  </a:cubicBezTo>
                  <a:lnTo>
                    <a:pt x="13396" y="0"/>
                  </a:lnTo>
                  <a:cubicBezTo>
                    <a:pt x="13763" y="0"/>
                    <a:pt x="14135" y="143"/>
                    <a:pt x="14510" y="425"/>
                  </a:cubicBezTo>
                  <a:cubicBezTo>
                    <a:pt x="14884" y="713"/>
                    <a:pt x="15146" y="1057"/>
                    <a:pt x="15293" y="1460"/>
                  </a:cubicBezTo>
                  <a:lnTo>
                    <a:pt x="15961" y="3222"/>
                  </a:lnTo>
                  <a:lnTo>
                    <a:pt x="20263" y="3222"/>
                  </a:lnTo>
                  <a:close/>
                  <a:moveTo>
                    <a:pt x="10806" y="19185"/>
                  </a:moveTo>
                  <a:cubicBezTo>
                    <a:pt x="11572" y="19185"/>
                    <a:pt x="12299" y="19002"/>
                    <a:pt x="12987" y="18650"/>
                  </a:cubicBezTo>
                  <a:cubicBezTo>
                    <a:pt x="13672" y="18294"/>
                    <a:pt x="14270" y="17810"/>
                    <a:pt x="14774" y="17196"/>
                  </a:cubicBezTo>
                  <a:cubicBezTo>
                    <a:pt x="15278" y="16582"/>
                    <a:pt x="15677" y="15862"/>
                    <a:pt x="15974" y="15048"/>
                  </a:cubicBezTo>
                  <a:cubicBezTo>
                    <a:pt x="16270" y="14234"/>
                    <a:pt x="16419" y="13356"/>
                    <a:pt x="16419" y="12421"/>
                  </a:cubicBezTo>
                  <a:cubicBezTo>
                    <a:pt x="16419" y="11499"/>
                    <a:pt x="16270" y="10623"/>
                    <a:pt x="15974" y="9795"/>
                  </a:cubicBezTo>
                  <a:cubicBezTo>
                    <a:pt x="15677" y="8966"/>
                    <a:pt x="15278" y="8249"/>
                    <a:pt x="14774" y="7644"/>
                  </a:cubicBezTo>
                  <a:cubicBezTo>
                    <a:pt x="14270" y="7036"/>
                    <a:pt x="13672" y="6557"/>
                    <a:pt x="12987" y="6199"/>
                  </a:cubicBezTo>
                  <a:cubicBezTo>
                    <a:pt x="12299" y="5843"/>
                    <a:pt x="11572" y="5667"/>
                    <a:pt x="10806" y="5667"/>
                  </a:cubicBezTo>
                  <a:cubicBezTo>
                    <a:pt x="10039" y="5667"/>
                    <a:pt x="9312" y="5846"/>
                    <a:pt x="8619" y="6199"/>
                  </a:cubicBezTo>
                  <a:cubicBezTo>
                    <a:pt x="7929" y="6557"/>
                    <a:pt x="7332" y="7036"/>
                    <a:pt x="6827" y="7644"/>
                  </a:cubicBezTo>
                  <a:cubicBezTo>
                    <a:pt x="6323" y="8249"/>
                    <a:pt x="5922" y="8963"/>
                    <a:pt x="5625" y="9789"/>
                  </a:cubicBezTo>
                  <a:cubicBezTo>
                    <a:pt x="5329" y="10612"/>
                    <a:pt x="5180" y="11490"/>
                    <a:pt x="5180" y="12421"/>
                  </a:cubicBezTo>
                  <a:cubicBezTo>
                    <a:pt x="5180" y="13356"/>
                    <a:pt x="5329" y="14234"/>
                    <a:pt x="5625" y="15048"/>
                  </a:cubicBezTo>
                  <a:cubicBezTo>
                    <a:pt x="5922" y="15862"/>
                    <a:pt x="6323" y="16582"/>
                    <a:pt x="6827" y="17196"/>
                  </a:cubicBezTo>
                  <a:cubicBezTo>
                    <a:pt x="7332" y="17810"/>
                    <a:pt x="7929" y="18294"/>
                    <a:pt x="8619" y="18650"/>
                  </a:cubicBezTo>
                  <a:cubicBezTo>
                    <a:pt x="9312" y="19005"/>
                    <a:pt x="10039" y="19185"/>
                    <a:pt x="10806" y="19185"/>
                  </a:cubicBezTo>
                  <a:moveTo>
                    <a:pt x="10806" y="7832"/>
                  </a:moveTo>
                  <a:cubicBezTo>
                    <a:pt x="11337" y="7832"/>
                    <a:pt x="11834" y="7953"/>
                    <a:pt x="12294" y="8191"/>
                  </a:cubicBezTo>
                  <a:cubicBezTo>
                    <a:pt x="12754" y="8432"/>
                    <a:pt x="13158" y="8755"/>
                    <a:pt x="13501" y="9169"/>
                  </a:cubicBezTo>
                  <a:cubicBezTo>
                    <a:pt x="13846" y="9583"/>
                    <a:pt x="14118" y="10068"/>
                    <a:pt x="14316" y="10623"/>
                  </a:cubicBezTo>
                  <a:cubicBezTo>
                    <a:pt x="14515" y="11184"/>
                    <a:pt x="14615" y="11781"/>
                    <a:pt x="14615" y="12421"/>
                  </a:cubicBezTo>
                  <a:cubicBezTo>
                    <a:pt x="14615" y="13056"/>
                    <a:pt x="14515" y="13649"/>
                    <a:pt x="14316" y="14205"/>
                  </a:cubicBezTo>
                  <a:cubicBezTo>
                    <a:pt x="14118" y="14757"/>
                    <a:pt x="13846" y="15245"/>
                    <a:pt x="13501" y="15668"/>
                  </a:cubicBezTo>
                  <a:cubicBezTo>
                    <a:pt x="13158" y="16091"/>
                    <a:pt x="12752" y="16420"/>
                    <a:pt x="12289" y="16661"/>
                  </a:cubicBezTo>
                  <a:cubicBezTo>
                    <a:pt x="11824" y="16899"/>
                    <a:pt x="11330" y="17016"/>
                    <a:pt x="10806" y="17016"/>
                  </a:cubicBezTo>
                  <a:cubicBezTo>
                    <a:pt x="10274" y="17016"/>
                    <a:pt x="9777" y="16899"/>
                    <a:pt x="9312" y="16661"/>
                  </a:cubicBezTo>
                  <a:cubicBezTo>
                    <a:pt x="8847" y="16420"/>
                    <a:pt x="8443" y="16091"/>
                    <a:pt x="8100" y="15668"/>
                  </a:cubicBezTo>
                  <a:cubicBezTo>
                    <a:pt x="7755" y="15245"/>
                    <a:pt x="7483" y="14754"/>
                    <a:pt x="7285" y="14199"/>
                  </a:cubicBezTo>
                  <a:cubicBezTo>
                    <a:pt x="7084" y="13641"/>
                    <a:pt x="6984" y="13044"/>
                    <a:pt x="6984" y="12421"/>
                  </a:cubicBezTo>
                  <a:cubicBezTo>
                    <a:pt x="6984" y="11781"/>
                    <a:pt x="7084" y="11184"/>
                    <a:pt x="7285" y="10623"/>
                  </a:cubicBezTo>
                  <a:cubicBezTo>
                    <a:pt x="7483" y="10068"/>
                    <a:pt x="7755" y="9583"/>
                    <a:pt x="8100" y="9169"/>
                  </a:cubicBezTo>
                  <a:cubicBezTo>
                    <a:pt x="8443" y="8755"/>
                    <a:pt x="8847" y="8431"/>
                    <a:pt x="9312" y="8191"/>
                  </a:cubicBezTo>
                  <a:cubicBezTo>
                    <a:pt x="9777" y="7953"/>
                    <a:pt x="10274" y="7832"/>
                    <a:pt x="10806" y="7832"/>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37" name="Group 22"/>
          <p:cNvGrpSpPr>
            <a:grpSpLocks/>
          </p:cNvGrpSpPr>
          <p:nvPr/>
        </p:nvGrpSpPr>
        <p:grpSpPr bwMode="auto">
          <a:xfrm>
            <a:off x="8463428" y="4701002"/>
            <a:ext cx="285036" cy="285091"/>
            <a:chOff x="0" y="0"/>
            <a:chExt cx="965499" cy="965499"/>
          </a:xfrm>
        </p:grpSpPr>
        <p:sp>
          <p:nvSpPr>
            <p:cNvPr id="38" name="AutoShape 23"/>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9" name="AutoShape 24"/>
            <p:cNvSpPr>
              <a:spLocks/>
            </p:cNvSpPr>
            <p:nvPr/>
          </p:nvSpPr>
          <p:spPr bwMode="auto">
            <a:xfrm>
              <a:off x="293617" y="331589"/>
              <a:ext cx="380408" cy="296161"/>
            </a:xfrm>
            <a:custGeom>
              <a:avLst/>
              <a:gdLst>
                <a:gd name="T0" fmla="*/ 190204 w 21600"/>
                <a:gd name="T1" fmla="*/ 148081 h 21600"/>
                <a:gd name="T2" fmla="*/ 190204 w 21600"/>
                <a:gd name="T3" fmla="*/ 148081 h 21600"/>
                <a:gd name="T4" fmla="*/ 190204 w 21600"/>
                <a:gd name="T5" fmla="*/ 148081 h 21600"/>
                <a:gd name="T6" fmla="*/ 190204 w 21600"/>
                <a:gd name="T7" fmla="*/ 14808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782" y="15633"/>
                  </a:moveTo>
                  <a:cubicBezTo>
                    <a:pt x="11211" y="15633"/>
                    <a:pt x="11622" y="15565"/>
                    <a:pt x="12011" y="15416"/>
                  </a:cubicBezTo>
                  <a:cubicBezTo>
                    <a:pt x="12403" y="15272"/>
                    <a:pt x="12778" y="15084"/>
                    <a:pt x="13138" y="14855"/>
                  </a:cubicBezTo>
                  <a:cubicBezTo>
                    <a:pt x="13498" y="14626"/>
                    <a:pt x="13845" y="14361"/>
                    <a:pt x="14181" y="14073"/>
                  </a:cubicBezTo>
                  <a:cubicBezTo>
                    <a:pt x="14516" y="13774"/>
                    <a:pt x="14844" y="13471"/>
                    <a:pt x="15168" y="13160"/>
                  </a:cubicBezTo>
                  <a:cubicBezTo>
                    <a:pt x="16142" y="12226"/>
                    <a:pt x="17126" y="11306"/>
                    <a:pt x="18120" y="10410"/>
                  </a:cubicBezTo>
                  <a:cubicBezTo>
                    <a:pt x="19112" y="9515"/>
                    <a:pt x="20113" y="8616"/>
                    <a:pt x="21120" y="7714"/>
                  </a:cubicBezTo>
                  <a:cubicBezTo>
                    <a:pt x="21198" y="7640"/>
                    <a:pt x="21279" y="7570"/>
                    <a:pt x="21360" y="7496"/>
                  </a:cubicBezTo>
                  <a:cubicBezTo>
                    <a:pt x="21443" y="7429"/>
                    <a:pt x="21524" y="7347"/>
                    <a:pt x="21600" y="7250"/>
                  </a:cubicBezTo>
                  <a:lnTo>
                    <a:pt x="21600" y="19981"/>
                  </a:lnTo>
                  <a:cubicBezTo>
                    <a:pt x="21600" y="20416"/>
                    <a:pt x="21470" y="20800"/>
                    <a:pt x="21208" y="21118"/>
                  </a:cubicBezTo>
                  <a:cubicBezTo>
                    <a:pt x="20946" y="21438"/>
                    <a:pt x="20632" y="21600"/>
                    <a:pt x="20265" y="21600"/>
                  </a:cubicBezTo>
                  <a:lnTo>
                    <a:pt x="1346" y="21600"/>
                  </a:lnTo>
                  <a:cubicBezTo>
                    <a:pt x="979" y="21600"/>
                    <a:pt x="663" y="21438"/>
                    <a:pt x="396" y="21118"/>
                  </a:cubicBezTo>
                  <a:cubicBezTo>
                    <a:pt x="132" y="20803"/>
                    <a:pt x="0" y="20419"/>
                    <a:pt x="0" y="19981"/>
                  </a:cubicBezTo>
                  <a:lnTo>
                    <a:pt x="0" y="7250"/>
                  </a:lnTo>
                  <a:cubicBezTo>
                    <a:pt x="75" y="7347"/>
                    <a:pt x="156" y="7429"/>
                    <a:pt x="239" y="7496"/>
                  </a:cubicBezTo>
                  <a:cubicBezTo>
                    <a:pt x="320" y="7570"/>
                    <a:pt x="401" y="7640"/>
                    <a:pt x="479" y="7714"/>
                  </a:cubicBezTo>
                  <a:cubicBezTo>
                    <a:pt x="1488" y="8616"/>
                    <a:pt x="2487" y="9514"/>
                    <a:pt x="3481" y="10410"/>
                  </a:cubicBezTo>
                  <a:cubicBezTo>
                    <a:pt x="4473" y="11306"/>
                    <a:pt x="5457" y="12223"/>
                    <a:pt x="6434" y="13160"/>
                  </a:cubicBezTo>
                  <a:cubicBezTo>
                    <a:pt x="6738" y="13454"/>
                    <a:pt x="7058" y="13744"/>
                    <a:pt x="7394" y="14038"/>
                  </a:cubicBezTo>
                  <a:cubicBezTo>
                    <a:pt x="7729" y="14338"/>
                    <a:pt x="8079" y="14599"/>
                    <a:pt x="8437" y="14840"/>
                  </a:cubicBezTo>
                  <a:cubicBezTo>
                    <a:pt x="8797" y="15075"/>
                    <a:pt x="9174" y="15269"/>
                    <a:pt x="9568" y="15413"/>
                  </a:cubicBezTo>
                  <a:cubicBezTo>
                    <a:pt x="9965" y="15563"/>
                    <a:pt x="10371" y="15633"/>
                    <a:pt x="10782" y="15633"/>
                  </a:cubicBezTo>
                  <a:moveTo>
                    <a:pt x="10782" y="12413"/>
                  </a:moveTo>
                  <a:cubicBezTo>
                    <a:pt x="10540" y="12413"/>
                    <a:pt x="10278" y="12334"/>
                    <a:pt x="9996" y="12167"/>
                  </a:cubicBezTo>
                  <a:cubicBezTo>
                    <a:pt x="9715" y="12005"/>
                    <a:pt x="9441" y="11806"/>
                    <a:pt x="9171" y="11576"/>
                  </a:cubicBezTo>
                  <a:cubicBezTo>
                    <a:pt x="8900" y="11347"/>
                    <a:pt x="8638" y="11106"/>
                    <a:pt x="8380" y="10854"/>
                  </a:cubicBezTo>
                  <a:cubicBezTo>
                    <a:pt x="8121" y="10601"/>
                    <a:pt x="7896" y="10390"/>
                    <a:pt x="7700" y="10222"/>
                  </a:cubicBezTo>
                  <a:cubicBezTo>
                    <a:pt x="6752" y="9356"/>
                    <a:pt x="5819" y="8507"/>
                    <a:pt x="4891" y="7664"/>
                  </a:cubicBezTo>
                  <a:cubicBezTo>
                    <a:pt x="3966" y="6815"/>
                    <a:pt x="3023" y="5960"/>
                    <a:pt x="2061" y="5087"/>
                  </a:cubicBezTo>
                  <a:cubicBezTo>
                    <a:pt x="1882" y="4920"/>
                    <a:pt x="1672" y="4691"/>
                    <a:pt x="1434" y="4406"/>
                  </a:cubicBezTo>
                  <a:cubicBezTo>
                    <a:pt x="1194" y="4118"/>
                    <a:pt x="974" y="3804"/>
                    <a:pt x="766" y="3460"/>
                  </a:cubicBezTo>
                  <a:cubicBezTo>
                    <a:pt x="560" y="3110"/>
                    <a:pt x="384" y="2761"/>
                    <a:pt x="239" y="2405"/>
                  </a:cubicBezTo>
                  <a:cubicBezTo>
                    <a:pt x="95" y="2050"/>
                    <a:pt x="22" y="1724"/>
                    <a:pt x="22" y="1436"/>
                  </a:cubicBezTo>
                  <a:cubicBezTo>
                    <a:pt x="22" y="1051"/>
                    <a:pt x="164" y="713"/>
                    <a:pt x="443" y="425"/>
                  </a:cubicBezTo>
                  <a:cubicBezTo>
                    <a:pt x="727" y="143"/>
                    <a:pt x="1025" y="0"/>
                    <a:pt x="1346" y="0"/>
                  </a:cubicBezTo>
                  <a:lnTo>
                    <a:pt x="20265" y="0"/>
                  </a:lnTo>
                  <a:cubicBezTo>
                    <a:pt x="20583" y="0"/>
                    <a:pt x="20882" y="143"/>
                    <a:pt x="21161" y="425"/>
                  </a:cubicBezTo>
                  <a:cubicBezTo>
                    <a:pt x="21438" y="713"/>
                    <a:pt x="21577" y="1051"/>
                    <a:pt x="21577" y="1436"/>
                  </a:cubicBezTo>
                  <a:cubicBezTo>
                    <a:pt x="21577" y="1724"/>
                    <a:pt x="21504" y="2050"/>
                    <a:pt x="21360" y="2405"/>
                  </a:cubicBezTo>
                  <a:cubicBezTo>
                    <a:pt x="21215" y="2761"/>
                    <a:pt x="21039" y="3110"/>
                    <a:pt x="20833" y="3460"/>
                  </a:cubicBezTo>
                  <a:cubicBezTo>
                    <a:pt x="20627" y="3804"/>
                    <a:pt x="20402" y="4121"/>
                    <a:pt x="20165" y="4406"/>
                  </a:cubicBezTo>
                  <a:cubicBezTo>
                    <a:pt x="19927" y="4691"/>
                    <a:pt x="19717" y="4923"/>
                    <a:pt x="19538" y="5087"/>
                  </a:cubicBezTo>
                  <a:cubicBezTo>
                    <a:pt x="18578" y="5948"/>
                    <a:pt x="17633" y="6803"/>
                    <a:pt x="16708" y="7652"/>
                  </a:cubicBezTo>
                  <a:cubicBezTo>
                    <a:pt x="15782" y="8501"/>
                    <a:pt x="14844" y="9356"/>
                    <a:pt x="13899" y="10222"/>
                  </a:cubicBezTo>
                  <a:cubicBezTo>
                    <a:pt x="13703" y="10390"/>
                    <a:pt x="13481" y="10601"/>
                    <a:pt x="13226" y="10854"/>
                  </a:cubicBezTo>
                  <a:cubicBezTo>
                    <a:pt x="12971" y="11106"/>
                    <a:pt x="12709" y="11347"/>
                    <a:pt x="12435" y="11576"/>
                  </a:cubicBezTo>
                  <a:cubicBezTo>
                    <a:pt x="12161" y="11806"/>
                    <a:pt x="11884" y="12005"/>
                    <a:pt x="11603" y="12167"/>
                  </a:cubicBezTo>
                  <a:cubicBezTo>
                    <a:pt x="11321" y="12334"/>
                    <a:pt x="11064" y="12413"/>
                    <a:pt x="10829" y="12413"/>
                  </a:cubicBezTo>
                  <a:lnTo>
                    <a:pt x="10804" y="12413"/>
                  </a:lnTo>
                  <a:lnTo>
                    <a:pt x="10782" y="12413"/>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sp>
        <p:nvSpPr>
          <p:cNvPr id="56321" name="Rectangle 1"/>
          <p:cNvSpPr>
            <a:spLocks noChangeArrowheads="1"/>
          </p:cNvSpPr>
          <p:nvPr/>
        </p:nvSpPr>
        <p:spPr bwMode="auto">
          <a:xfrm>
            <a:off x="611560" y="1275606"/>
            <a:ext cx="5262979" cy="34163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    </a:t>
            </a:r>
            <a:r>
              <a:rPr kumimoji="0" 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自治区在全国率先组建了自治区、盟市、旗</a:t>
            </a:r>
            <a:endParaRPr lang="en-US" altLang="zh-CN" dirty="0">
              <a:latin typeface="仿宋" pitchFamily="49" charset="-122"/>
              <a:ea typeface="仿宋"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县区各级教育部门牵头，体育、发改、财政、团</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委、新闻广电部门组成的校园足球工作领导小组，</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成立了各相关部门和教育相关内设机构组成的各</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级领导小组办公室。形成了自治区、</a:t>
            </a:r>
            <a:r>
              <a:rPr kumimoji="0" lang="en-US" altLang="zh-CN" sz="1800" b="0" i="0" u="none" strike="noStrike" cap="none" normalizeH="0" baseline="0" dirty="0">
                <a:ln>
                  <a:noFill/>
                </a:ln>
                <a:solidFill>
                  <a:schemeClr val="tx1"/>
                </a:solidFill>
                <a:effectLst/>
                <a:latin typeface="Calibri" pitchFamily="34" charset="0"/>
                <a:ea typeface="仿宋" pitchFamily="49" charset="-122"/>
                <a:cs typeface="Times New Roman" pitchFamily="18" charset="0"/>
              </a:rPr>
              <a:t>12</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个盟市和</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dirty="0">
                <a:ln>
                  <a:noFill/>
                </a:ln>
                <a:solidFill>
                  <a:schemeClr val="tx1"/>
                </a:solidFill>
                <a:effectLst/>
                <a:latin typeface="Calibri" pitchFamily="34" charset="0"/>
                <a:ea typeface="仿宋" pitchFamily="49" charset="-122"/>
                <a:cs typeface="Times New Roman" pitchFamily="18" charset="0"/>
              </a:rPr>
              <a:t>103</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个旗县区总计</a:t>
            </a:r>
            <a:r>
              <a:rPr kumimoji="0" lang="en-US" altLang="zh-CN" sz="1800" b="0" i="0" u="none" strike="noStrike" cap="none" normalizeH="0" baseline="0" dirty="0">
                <a:ln>
                  <a:noFill/>
                </a:ln>
                <a:solidFill>
                  <a:schemeClr val="tx1"/>
                </a:solidFill>
                <a:effectLst/>
                <a:latin typeface="Calibri" pitchFamily="34" charset="0"/>
                <a:ea typeface="仿宋" pitchFamily="49" charset="-122"/>
                <a:cs typeface="Times New Roman" pitchFamily="18" charset="0"/>
              </a:rPr>
              <a:t>116</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个校园足球领导小组统筹指</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挥，</a:t>
            </a:r>
            <a:r>
              <a:rPr kumimoji="0" lang="en-US" altLang="zh-CN" sz="1800" b="0" i="0" u="none" strike="noStrike" cap="none" normalizeH="0" baseline="0" dirty="0">
                <a:ln>
                  <a:noFill/>
                </a:ln>
                <a:solidFill>
                  <a:schemeClr val="tx1"/>
                </a:solidFill>
                <a:effectLst/>
                <a:latin typeface="Calibri" pitchFamily="34" charset="0"/>
                <a:ea typeface="仿宋" pitchFamily="49" charset="-122"/>
                <a:cs typeface="Times New Roman" pitchFamily="18" charset="0"/>
              </a:rPr>
              <a:t>116</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个校足办负责协调运行，</a:t>
            </a:r>
            <a:r>
              <a:rPr kumimoji="0" lang="en-US" altLang="zh-CN" sz="1800" b="0" i="0" u="none" strike="noStrike" cap="none" normalizeH="0" baseline="0" dirty="0">
                <a:ln>
                  <a:noFill/>
                </a:ln>
                <a:solidFill>
                  <a:schemeClr val="tx1"/>
                </a:solidFill>
                <a:effectLst/>
                <a:latin typeface="Calibri" pitchFamily="34" charset="0"/>
                <a:ea typeface="仿宋" pitchFamily="49" charset="-122"/>
                <a:cs typeface="Times New Roman" pitchFamily="18" charset="0"/>
              </a:rPr>
              <a:t>21</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个国家级、</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自治区级试点县（区），</a:t>
            </a:r>
            <a:r>
              <a:rPr kumimoji="0" lang="en-US" altLang="zh-CN" sz="1800" b="0" i="0" u="none" strike="noStrike" cap="none" normalizeH="0" baseline="0" dirty="0">
                <a:ln>
                  <a:noFill/>
                </a:ln>
                <a:solidFill>
                  <a:schemeClr val="tx1"/>
                </a:solidFill>
                <a:effectLst/>
                <a:latin typeface="Calibri" pitchFamily="34" charset="0"/>
                <a:ea typeface="仿宋" pitchFamily="49" charset="-122"/>
                <a:cs typeface="Times New Roman" pitchFamily="18" charset="0"/>
              </a:rPr>
              <a:t>1650</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所校园足球特色学</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校，</a:t>
            </a:r>
            <a:r>
              <a:rPr kumimoji="0" lang="en-US" altLang="zh-CN" sz="1800" b="0" i="0" u="none" strike="noStrike" cap="none" normalizeH="0" baseline="0" dirty="0">
                <a:ln>
                  <a:noFill/>
                </a:ln>
                <a:solidFill>
                  <a:schemeClr val="tx1"/>
                </a:solidFill>
                <a:effectLst/>
                <a:latin typeface="Calibri" pitchFamily="34" charset="0"/>
                <a:ea typeface="仿宋" pitchFamily="49" charset="-122"/>
                <a:cs typeface="Times New Roman" pitchFamily="18" charset="0"/>
              </a:rPr>
              <a:t>293</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所特色幼儿园。职能清晰到位、落实执</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行高效。全局规划，全面统筹，全方位部署。在</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战略规划和具体执行力上强力推进，坚持政府</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主导，注重机制建设。</a:t>
            </a:r>
            <a:endParaRPr kumimoji="0" lang="zh-CN" altLang="en-US" sz="18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grpSp>
        <p:nvGrpSpPr>
          <p:cNvPr id="41" name="组合 40"/>
          <p:cNvGrpSpPr/>
          <p:nvPr/>
        </p:nvGrpSpPr>
        <p:grpSpPr>
          <a:xfrm>
            <a:off x="323528" y="267494"/>
            <a:ext cx="864096" cy="792088"/>
            <a:chOff x="304800" y="673100"/>
            <a:chExt cx="4000500" cy="4000500"/>
          </a:xfrm>
          <a:effectLst>
            <a:outerShdw blurRad="444500" dist="2540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椭圆 4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030" name="Picture 6" descr="C:\Users\lenovo\Desktop\803109061342321607.jpg"/>
          <p:cNvPicPr>
            <a:picLocks noChangeAspect="1" noChangeArrowheads="1"/>
          </p:cNvPicPr>
          <p:nvPr/>
        </p:nvPicPr>
        <p:blipFill>
          <a:blip r:embed="rId3" cstate="print"/>
          <a:srcRect/>
          <a:stretch>
            <a:fillRect/>
          </a:stretch>
        </p:blipFill>
        <p:spPr bwMode="auto">
          <a:xfrm>
            <a:off x="5652120" y="1635646"/>
            <a:ext cx="3456384" cy="259228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901346826"/>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p:tgtEl>
                                          <p:spTgt spid="2"/>
                                        </p:tgtEl>
                                        <p:attrNameLst>
                                          <p:attrName>ppt_x</p:attrName>
                                        </p:attrNameLst>
                                      </p:cBhvr>
                                      <p:tavLst>
                                        <p:tav tm="0">
                                          <p:val>
                                            <p:strVal val="#ppt_x-#ppt_w*1.125000"/>
                                          </p:val>
                                        </p:tav>
                                        <p:tav tm="100000">
                                          <p:val>
                                            <p:strVal val="#ppt_x"/>
                                          </p:val>
                                        </p:tav>
                                      </p:tavLst>
                                    </p:anim>
                                    <p:animEffect transition="in" filter="wipe(right)">
                                      <p:cBhvr>
                                        <p:cTn id="12" dur="500"/>
                                        <p:tgtEl>
                                          <p:spTgt spid="2"/>
                                        </p:tgtEl>
                                      </p:cBhvr>
                                    </p:animEffect>
                                  </p:childTnLst>
                                </p:cTn>
                              </p:par>
                            </p:childTnLst>
                          </p:cTn>
                        </p:par>
                        <p:par>
                          <p:cTn id="13" fill="hold">
                            <p:stCondLst>
                              <p:cond delay="1000"/>
                            </p:stCondLst>
                            <p:childTnLst>
                              <p:par>
                                <p:cTn id="14" presetID="53" presetClass="entr" presetSubtype="528" fill="hold" nodeType="afterEffect">
                                  <p:stCondLst>
                                    <p:cond delay="0"/>
                                  </p:stCondLst>
                                  <p:childTnLst>
                                    <p:set>
                                      <p:cBhvr>
                                        <p:cTn id="15" dur="1" fill="hold">
                                          <p:stCondLst>
                                            <p:cond delay="0"/>
                                          </p:stCondLst>
                                        </p:cTn>
                                        <p:tgtEl>
                                          <p:spTgt spid="41"/>
                                        </p:tgtEl>
                                        <p:attrNameLst>
                                          <p:attrName>style.visibility</p:attrName>
                                        </p:attrNameLst>
                                      </p:cBhvr>
                                      <p:to>
                                        <p:strVal val="visible"/>
                                      </p:to>
                                    </p:set>
                                    <p:anim calcmode="lin" valueType="num">
                                      <p:cBhvr>
                                        <p:cTn id="16" dur="500" fill="hold"/>
                                        <p:tgtEl>
                                          <p:spTgt spid="41"/>
                                        </p:tgtEl>
                                        <p:attrNameLst>
                                          <p:attrName>ppt_w</p:attrName>
                                        </p:attrNameLst>
                                      </p:cBhvr>
                                      <p:tavLst>
                                        <p:tav tm="0">
                                          <p:val>
                                            <p:fltVal val="0"/>
                                          </p:val>
                                        </p:tav>
                                        <p:tav tm="100000">
                                          <p:val>
                                            <p:strVal val="#ppt_w"/>
                                          </p:val>
                                        </p:tav>
                                      </p:tavLst>
                                    </p:anim>
                                    <p:anim calcmode="lin" valueType="num">
                                      <p:cBhvr>
                                        <p:cTn id="17" dur="500" fill="hold"/>
                                        <p:tgtEl>
                                          <p:spTgt spid="41"/>
                                        </p:tgtEl>
                                        <p:attrNameLst>
                                          <p:attrName>ppt_h</p:attrName>
                                        </p:attrNameLst>
                                      </p:cBhvr>
                                      <p:tavLst>
                                        <p:tav tm="0">
                                          <p:val>
                                            <p:fltVal val="0"/>
                                          </p:val>
                                        </p:tav>
                                        <p:tav tm="100000">
                                          <p:val>
                                            <p:strVal val="#ppt_h"/>
                                          </p:val>
                                        </p:tav>
                                      </p:tavLst>
                                    </p:anim>
                                    <p:animEffect transition="in" filter="fade">
                                      <p:cBhvr>
                                        <p:cTn id="18" dur="500"/>
                                        <p:tgtEl>
                                          <p:spTgt spid="41"/>
                                        </p:tgtEl>
                                      </p:cBhvr>
                                    </p:animEffect>
                                    <p:anim calcmode="lin" valueType="num">
                                      <p:cBhvr>
                                        <p:cTn id="19" dur="500" fill="hold"/>
                                        <p:tgtEl>
                                          <p:spTgt spid="41"/>
                                        </p:tgtEl>
                                        <p:attrNameLst>
                                          <p:attrName>ppt_x</p:attrName>
                                        </p:attrNameLst>
                                      </p:cBhvr>
                                      <p:tavLst>
                                        <p:tav tm="0">
                                          <p:val>
                                            <p:fltVal val="0.5"/>
                                          </p:val>
                                        </p:tav>
                                        <p:tav tm="100000">
                                          <p:val>
                                            <p:strVal val="#ppt_x"/>
                                          </p:val>
                                        </p:tav>
                                      </p:tavLst>
                                    </p:anim>
                                    <p:anim calcmode="lin" valueType="num">
                                      <p:cBhvr>
                                        <p:cTn id="20" dur="500" fill="hold"/>
                                        <p:tgtEl>
                                          <p:spTgt spid="4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TextBox 59"/>
          <p:cNvSpPr txBox="1"/>
          <p:nvPr/>
        </p:nvSpPr>
        <p:spPr>
          <a:xfrm>
            <a:off x="2813400" y="1995688"/>
            <a:ext cx="3342776" cy="224036"/>
          </a:xfrm>
          <a:prstGeom prst="rect">
            <a:avLst/>
          </a:prstGeom>
          <a:noFill/>
        </p:spPr>
        <p:txBody>
          <a:bodyPr wrap="square" lIns="0" tIns="0" rIns="0" bIns="0" rtlCol="0">
            <a:spAutoFit/>
          </a:bodyPr>
          <a:lstStyle/>
          <a:p>
            <a:pPr algn="just">
              <a:lnSpc>
                <a:spcPct val="150000"/>
              </a:lnSpc>
            </a:pPr>
            <a:r>
              <a:rPr lang="zh-CN" altLang="en-US" sz="1100" dirty="0">
                <a:solidFill>
                  <a:schemeClr val="tx1">
                    <a:lumMod val="65000"/>
                    <a:lumOff val="35000"/>
                  </a:schemeClr>
                </a:solidFill>
                <a:latin typeface="微软雅黑" pitchFamily="34" charset="-122"/>
                <a:ea typeface="微软雅黑" pitchFamily="34" charset="-122"/>
              </a:rPr>
              <a:t>       </a:t>
            </a:r>
            <a:endParaRPr lang="en-US" altLang="zh-CN" sz="1100" dirty="0">
              <a:solidFill>
                <a:schemeClr val="tx1">
                  <a:lumMod val="65000"/>
                  <a:lumOff val="35000"/>
                </a:schemeClr>
              </a:solidFill>
              <a:latin typeface="微软雅黑" pitchFamily="34" charset="-122"/>
              <a:ea typeface="微软雅黑" pitchFamily="34" charset="-122"/>
            </a:endParaRPr>
          </a:p>
        </p:txBody>
      </p:sp>
      <p:grpSp>
        <p:nvGrpSpPr>
          <p:cNvPr id="66" name="Group 11"/>
          <p:cNvGrpSpPr/>
          <p:nvPr/>
        </p:nvGrpSpPr>
        <p:grpSpPr>
          <a:xfrm>
            <a:off x="7405420" y="3464236"/>
            <a:ext cx="352973" cy="348120"/>
            <a:chOff x="8056562" y="3498851"/>
            <a:chExt cx="461963" cy="455612"/>
          </a:xfrm>
          <a:solidFill>
            <a:schemeClr val="bg1"/>
          </a:solidFill>
        </p:grpSpPr>
        <p:sp>
          <p:nvSpPr>
            <p:cNvPr id="67" name="Freeform 6"/>
            <p:cNvSpPr>
              <a:spLocks/>
            </p:cNvSpPr>
            <p:nvPr/>
          </p:nvSpPr>
          <p:spPr bwMode="auto">
            <a:xfrm>
              <a:off x="8169275" y="3498851"/>
              <a:ext cx="242888" cy="136525"/>
            </a:xfrm>
            <a:custGeom>
              <a:avLst/>
              <a:gdLst>
                <a:gd name="T0" fmla="*/ 31 w 63"/>
                <a:gd name="T1" fmla="*/ 32 h 36"/>
                <a:gd name="T2" fmla="*/ 44 w 63"/>
                <a:gd name="T3" fmla="*/ 36 h 36"/>
                <a:gd name="T4" fmla="*/ 63 w 63"/>
                <a:gd name="T5" fmla="*/ 9 h 36"/>
                <a:gd name="T6" fmla="*/ 31 w 63"/>
                <a:gd name="T7" fmla="*/ 0 h 36"/>
                <a:gd name="T8" fmla="*/ 0 w 63"/>
                <a:gd name="T9" fmla="*/ 8 h 36"/>
                <a:gd name="T10" fmla="*/ 20 w 63"/>
                <a:gd name="T11" fmla="*/ 35 h 36"/>
                <a:gd name="T12" fmla="*/ 31 w 63"/>
                <a:gd name="T13" fmla="*/ 32 h 36"/>
              </a:gdLst>
              <a:ahLst/>
              <a:cxnLst>
                <a:cxn ang="0">
                  <a:pos x="T0" y="T1"/>
                </a:cxn>
                <a:cxn ang="0">
                  <a:pos x="T2" y="T3"/>
                </a:cxn>
                <a:cxn ang="0">
                  <a:pos x="T4" y="T5"/>
                </a:cxn>
                <a:cxn ang="0">
                  <a:pos x="T6" y="T7"/>
                </a:cxn>
                <a:cxn ang="0">
                  <a:pos x="T8" y="T9"/>
                </a:cxn>
                <a:cxn ang="0">
                  <a:pos x="T10" y="T11"/>
                </a:cxn>
                <a:cxn ang="0">
                  <a:pos x="T12" y="T13"/>
                </a:cxn>
              </a:cxnLst>
              <a:rect l="0" t="0" r="r" b="b"/>
              <a:pathLst>
                <a:path w="63" h="36">
                  <a:moveTo>
                    <a:pt x="31" y="32"/>
                  </a:moveTo>
                  <a:cubicBezTo>
                    <a:pt x="36" y="32"/>
                    <a:pt x="40" y="34"/>
                    <a:pt x="44" y="36"/>
                  </a:cubicBezTo>
                  <a:cubicBezTo>
                    <a:pt x="63" y="9"/>
                    <a:pt x="63" y="9"/>
                    <a:pt x="63" y="9"/>
                  </a:cubicBezTo>
                  <a:cubicBezTo>
                    <a:pt x="53" y="3"/>
                    <a:pt x="43" y="0"/>
                    <a:pt x="31" y="0"/>
                  </a:cubicBezTo>
                  <a:cubicBezTo>
                    <a:pt x="20" y="0"/>
                    <a:pt x="9" y="3"/>
                    <a:pt x="0" y="8"/>
                  </a:cubicBezTo>
                  <a:cubicBezTo>
                    <a:pt x="20" y="35"/>
                    <a:pt x="20" y="35"/>
                    <a:pt x="20" y="35"/>
                  </a:cubicBezTo>
                  <a:cubicBezTo>
                    <a:pt x="23" y="33"/>
                    <a:pt x="27" y="32"/>
                    <a:pt x="31"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68" name="Freeform 7"/>
            <p:cNvSpPr>
              <a:spLocks/>
            </p:cNvSpPr>
            <p:nvPr/>
          </p:nvSpPr>
          <p:spPr bwMode="auto">
            <a:xfrm>
              <a:off x="8369300" y="3749676"/>
              <a:ext cx="149225" cy="147638"/>
            </a:xfrm>
            <a:custGeom>
              <a:avLst/>
              <a:gdLst>
                <a:gd name="T0" fmla="*/ 0 w 39"/>
                <a:gd name="T1" fmla="*/ 12 h 39"/>
                <a:gd name="T2" fmla="*/ 20 w 39"/>
                <a:gd name="T3" fmla="*/ 39 h 39"/>
                <a:gd name="T4" fmla="*/ 39 w 39"/>
                <a:gd name="T5" fmla="*/ 0 h 39"/>
                <a:gd name="T6" fmla="*/ 6 w 39"/>
                <a:gd name="T7" fmla="*/ 0 h 39"/>
                <a:gd name="T8" fmla="*/ 0 w 39"/>
                <a:gd name="T9" fmla="*/ 12 h 39"/>
              </a:gdLst>
              <a:ahLst/>
              <a:cxnLst>
                <a:cxn ang="0">
                  <a:pos x="T0" y="T1"/>
                </a:cxn>
                <a:cxn ang="0">
                  <a:pos x="T2" y="T3"/>
                </a:cxn>
                <a:cxn ang="0">
                  <a:pos x="T4" y="T5"/>
                </a:cxn>
                <a:cxn ang="0">
                  <a:pos x="T6" y="T7"/>
                </a:cxn>
                <a:cxn ang="0">
                  <a:pos x="T8" y="T9"/>
                </a:cxn>
              </a:cxnLst>
              <a:rect l="0" t="0" r="r" b="b"/>
              <a:pathLst>
                <a:path w="39" h="39">
                  <a:moveTo>
                    <a:pt x="0" y="12"/>
                  </a:moveTo>
                  <a:cubicBezTo>
                    <a:pt x="20" y="39"/>
                    <a:pt x="20" y="39"/>
                    <a:pt x="20" y="39"/>
                  </a:cubicBezTo>
                  <a:cubicBezTo>
                    <a:pt x="30" y="29"/>
                    <a:pt x="38" y="15"/>
                    <a:pt x="39" y="0"/>
                  </a:cubicBezTo>
                  <a:cubicBezTo>
                    <a:pt x="6" y="0"/>
                    <a:pt x="6" y="0"/>
                    <a:pt x="6" y="0"/>
                  </a:cubicBezTo>
                  <a:cubicBezTo>
                    <a:pt x="5" y="4"/>
                    <a:pt x="3" y="9"/>
                    <a:pt x="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69" name="Freeform 8"/>
            <p:cNvSpPr>
              <a:spLocks/>
            </p:cNvSpPr>
            <p:nvPr/>
          </p:nvSpPr>
          <p:spPr bwMode="auto">
            <a:xfrm>
              <a:off x="8369300" y="3552826"/>
              <a:ext cx="149225" cy="158750"/>
            </a:xfrm>
            <a:custGeom>
              <a:avLst/>
              <a:gdLst>
                <a:gd name="T0" fmla="*/ 6 w 39"/>
                <a:gd name="T1" fmla="*/ 42 h 42"/>
                <a:gd name="T2" fmla="*/ 39 w 39"/>
                <a:gd name="T3" fmla="*/ 42 h 42"/>
                <a:gd name="T4" fmla="*/ 18 w 39"/>
                <a:gd name="T5" fmla="*/ 0 h 42"/>
                <a:gd name="T6" fmla="*/ 0 w 39"/>
                <a:gd name="T7" fmla="*/ 28 h 42"/>
                <a:gd name="T8" fmla="*/ 6 w 39"/>
                <a:gd name="T9" fmla="*/ 42 h 42"/>
              </a:gdLst>
              <a:ahLst/>
              <a:cxnLst>
                <a:cxn ang="0">
                  <a:pos x="T0" y="T1"/>
                </a:cxn>
                <a:cxn ang="0">
                  <a:pos x="T2" y="T3"/>
                </a:cxn>
                <a:cxn ang="0">
                  <a:pos x="T4" y="T5"/>
                </a:cxn>
                <a:cxn ang="0">
                  <a:pos x="T6" y="T7"/>
                </a:cxn>
                <a:cxn ang="0">
                  <a:pos x="T8" y="T9"/>
                </a:cxn>
              </a:cxnLst>
              <a:rect l="0" t="0" r="r" b="b"/>
              <a:pathLst>
                <a:path w="39" h="42">
                  <a:moveTo>
                    <a:pt x="6" y="42"/>
                  </a:moveTo>
                  <a:cubicBezTo>
                    <a:pt x="39" y="42"/>
                    <a:pt x="39" y="42"/>
                    <a:pt x="39" y="42"/>
                  </a:cubicBezTo>
                  <a:cubicBezTo>
                    <a:pt x="38" y="25"/>
                    <a:pt x="30" y="10"/>
                    <a:pt x="18" y="0"/>
                  </a:cubicBezTo>
                  <a:cubicBezTo>
                    <a:pt x="0" y="28"/>
                    <a:pt x="0" y="28"/>
                    <a:pt x="0" y="28"/>
                  </a:cubicBezTo>
                  <a:cubicBezTo>
                    <a:pt x="3" y="32"/>
                    <a:pt x="6" y="37"/>
                    <a:pt x="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70" name="Freeform 9"/>
            <p:cNvSpPr>
              <a:spLocks/>
            </p:cNvSpPr>
            <p:nvPr/>
          </p:nvSpPr>
          <p:spPr bwMode="auto">
            <a:xfrm>
              <a:off x="8056562" y="3749676"/>
              <a:ext cx="161925" cy="158750"/>
            </a:xfrm>
            <a:custGeom>
              <a:avLst/>
              <a:gdLst>
                <a:gd name="T0" fmla="*/ 33 w 42"/>
                <a:gd name="T1" fmla="*/ 0 h 42"/>
                <a:gd name="T2" fmla="*/ 0 w 42"/>
                <a:gd name="T3" fmla="*/ 0 h 42"/>
                <a:gd name="T4" fmla="*/ 24 w 42"/>
                <a:gd name="T5" fmla="*/ 42 h 42"/>
                <a:gd name="T6" fmla="*/ 42 w 42"/>
                <a:gd name="T7" fmla="*/ 15 h 42"/>
                <a:gd name="T8" fmla="*/ 33 w 42"/>
                <a:gd name="T9" fmla="*/ 0 h 42"/>
              </a:gdLst>
              <a:ahLst/>
              <a:cxnLst>
                <a:cxn ang="0">
                  <a:pos x="T0" y="T1"/>
                </a:cxn>
                <a:cxn ang="0">
                  <a:pos x="T2" y="T3"/>
                </a:cxn>
                <a:cxn ang="0">
                  <a:pos x="T4" y="T5"/>
                </a:cxn>
                <a:cxn ang="0">
                  <a:pos x="T6" y="T7"/>
                </a:cxn>
                <a:cxn ang="0">
                  <a:pos x="T8" y="T9"/>
                </a:cxn>
              </a:cxnLst>
              <a:rect l="0" t="0" r="r" b="b"/>
              <a:pathLst>
                <a:path w="42" h="42">
                  <a:moveTo>
                    <a:pt x="33" y="0"/>
                  </a:moveTo>
                  <a:cubicBezTo>
                    <a:pt x="0" y="0"/>
                    <a:pt x="0" y="0"/>
                    <a:pt x="0" y="0"/>
                  </a:cubicBezTo>
                  <a:cubicBezTo>
                    <a:pt x="2" y="17"/>
                    <a:pt x="11" y="32"/>
                    <a:pt x="24" y="42"/>
                  </a:cubicBezTo>
                  <a:cubicBezTo>
                    <a:pt x="42" y="15"/>
                    <a:pt x="42" y="15"/>
                    <a:pt x="42" y="15"/>
                  </a:cubicBezTo>
                  <a:cubicBezTo>
                    <a:pt x="38" y="11"/>
                    <a:pt x="34" y="6"/>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71" name="Freeform 10"/>
            <p:cNvSpPr>
              <a:spLocks/>
            </p:cNvSpPr>
            <p:nvPr/>
          </p:nvSpPr>
          <p:spPr bwMode="auto">
            <a:xfrm>
              <a:off x="8056562" y="3552826"/>
              <a:ext cx="158750" cy="158750"/>
            </a:xfrm>
            <a:custGeom>
              <a:avLst/>
              <a:gdLst>
                <a:gd name="T0" fmla="*/ 41 w 41"/>
                <a:gd name="T1" fmla="*/ 26 h 42"/>
                <a:gd name="T2" fmla="*/ 21 w 41"/>
                <a:gd name="T3" fmla="*/ 0 h 42"/>
                <a:gd name="T4" fmla="*/ 0 w 41"/>
                <a:gd name="T5" fmla="*/ 42 h 42"/>
                <a:gd name="T6" fmla="*/ 33 w 41"/>
                <a:gd name="T7" fmla="*/ 42 h 42"/>
                <a:gd name="T8" fmla="*/ 41 w 41"/>
                <a:gd name="T9" fmla="*/ 26 h 42"/>
              </a:gdLst>
              <a:ahLst/>
              <a:cxnLst>
                <a:cxn ang="0">
                  <a:pos x="T0" y="T1"/>
                </a:cxn>
                <a:cxn ang="0">
                  <a:pos x="T2" y="T3"/>
                </a:cxn>
                <a:cxn ang="0">
                  <a:pos x="T4" y="T5"/>
                </a:cxn>
                <a:cxn ang="0">
                  <a:pos x="T6" y="T7"/>
                </a:cxn>
                <a:cxn ang="0">
                  <a:pos x="T8" y="T9"/>
                </a:cxn>
              </a:cxnLst>
              <a:rect l="0" t="0" r="r" b="b"/>
              <a:pathLst>
                <a:path w="41" h="42">
                  <a:moveTo>
                    <a:pt x="41" y="26"/>
                  </a:moveTo>
                  <a:cubicBezTo>
                    <a:pt x="21" y="0"/>
                    <a:pt x="21" y="0"/>
                    <a:pt x="21" y="0"/>
                  </a:cubicBezTo>
                  <a:cubicBezTo>
                    <a:pt x="9" y="10"/>
                    <a:pt x="1" y="25"/>
                    <a:pt x="0" y="42"/>
                  </a:cubicBezTo>
                  <a:cubicBezTo>
                    <a:pt x="33" y="42"/>
                    <a:pt x="33" y="42"/>
                    <a:pt x="33" y="42"/>
                  </a:cubicBezTo>
                  <a:cubicBezTo>
                    <a:pt x="34" y="36"/>
                    <a:pt x="37" y="30"/>
                    <a:pt x="41"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72" name="Freeform 11"/>
            <p:cNvSpPr>
              <a:spLocks/>
            </p:cNvSpPr>
            <p:nvPr/>
          </p:nvSpPr>
          <p:spPr bwMode="auto">
            <a:xfrm>
              <a:off x="8180388" y="3817938"/>
              <a:ext cx="234950" cy="136525"/>
            </a:xfrm>
            <a:custGeom>
              <a:avLst/>
              <a:gdLst>
                <a:gd name="T0" fmla="*/ 28 w 61"/>
                <a:gd name="T1" fmla="*/ 4 h 36"/>
                <a:gd name="T2" fmla="*/ 19 w 61"/>
                <a:gd name="T3" fmla="*/ 2 h 36"/>
                <a:gd name="T4" fmla="*/ 0 w 61"/>
                <a:gd name="T5" fmla="*/ 30 h 36"/>
                <a:gd name="T6" fmla="*/ 28 w 61"/>
                <a:gd name="T7" fmla="*/ 36 h 36"/>
                <a:gd name="T8" fmla="*/ 61 w 61"/>
                <a:gd name="T9" fmla="*/ 27 h 36"/>
                <a:gd name="T10" fmla="*/ 41 w 61"/>
                <a:gd name="T11" fmla="*/ 0 h 36"/>
                <a:gd name="T12" fmla="*/ 28 w 61"/>
                <a:gd name="T13" fmla="*/ 4 h 36"/>
              </a:gdLst>
              <a:ahLst/>
              <a:cxnLst>
                <a:cxn ang="0">
                  <a:pos x="T0" y="T1"/>
                </a:cxn>
                <a:cxn ang="0">
                  <a:pos x="T2" y="T3"/>
                </a:cxn>
                <a:cxn ang="0">
                  <a:pos x="T4" y="T5"/>
                </a:cxn>
                <a:cxn ang="0">
                  <a:pos x="T6" y="T7"/>
                </a:cxn>
                <a:cxn ang="0">
                  <a:pos x="T8" y="T9"/>
                </a:cxn>
                <a:cxn ang="0">
                  <a:pos x="T10" y="T11"/>
                </a:cxn>
                <a:cxn ang="0">
                  <a:pos x="T12" y="T13"/>
                </a:cxn>
              </a:cxnLst>
              <a:rect l="0" t="0" r="r" b="b"/>
              <a:pathLst>
                <a:path w="61" h="36">
                  <a:moveTo>
                    <a:pt x="28" y="4"/>
                  </a:moveTo>
                  <a:cubicBezTo>
                    <a:pt x="25" y="4"/>
                    <a:pt x="22" y="3"/>
                    <a:pt x="19" y="2"/>
                  </a:cubicBezTo>
                  <a:cubicBezTo>
                    <a:pt x="0" y="30"/>
                    <a:pt x="0" y="30"/>
                    <a:pt x="0" y="30"/>
                  </a:cubicBezTo>
                  <a:cubicBezTo>
                    <a:pt x="9" y="34"/>
                    <a:pt x="18" y="36"/>
                    <a:pt x="28" y="36"/>
                  </a:cubicBezTo>
                  <a:cubicBezTo>
                    <a:pt x="40" y="36"/>
                    <a:pt x="52" y="33"/>
                    <a:pt x="61" y="27"/>
                  </a:cubicBezTo>
                  <a:cubicBezTo>
                    <a:pt x="41" y="0"/>
                    <a:pt x="41" y="0"/>
                    <a:pt x="41" y="0"/>
                  </a:cubicBezTo>
                  <a:cubicBezTo>
                    <a:pt x="38" y="2"/>
                    <a:pt x="33" y="4"/>
                    <a:pt x="2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grpSp>
      <p:sp>
        <p:nvSpPr>
          <p:cNvPr id="73" name="Rectangle 4"/>
          <p:cNvSpPr/>
          <p:nvPr/>
        </p:nvSpPr>
        <p:spPr>
          <a:xfrm>
            <a:off x="0" y="195486"/>
            <a:ext cx="6444208" cy="7302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sp>
        <p:nvSpPr>
          <p:cNvPr id="74" name="Text Box 7"/>
          <p:cNvSpPr txBox="1">
            <a:spLocks noChangeArrowheads="1"/>
          </p:cNvSpPr>
          <p:nvPr/>
        </p:nvSpPr>
        <p:spPr bwMode="auto">
          <a:xfrm>
            <a:off x="381000" y="294496"/>
            <a:ext cx="5199112" cy="477054"/>
          </a:xfrm>
          <a:prstGeom prst="rect">
            <a:avLst/>
          </a:prstGeom>
          <a:noFill/>
          <a:ln w="9525">
            <a:noFill/>
            <a:miter lim="800000"/>
            <a:headEnd/>
            <a:tailEnd/>
          </a:ln>
        </p:spPr>
        <p:txBody>
          <a:bodyPr wrap="square" lIns="45720" tIns="22860" rIns="45720" bIns="22860" anchor="ctr">
            <a:spAutoFit/>
          </a:bodyPr>
          <a:lstStyle/>
          <a:p>
            <a:pPr defTabSz="1088232"/>
            <a:r>
              <a:rPr lang="zh-CN" altLang="en-US" sz="2800" dirty="0">
                <a:solidFill>
                  <a:schemeClr val="bg1"/>
                </a:solidFill>
                <a:latin typeface="微软雅黑" panose="020B0503020204020204" pitchFamily="34" charset="-122"/>
                <a:ea typeface="微软雅黑" panose="020B0503020204020204" pitchFamily="34" charset="-122"/>
                <a:cs typeface="Open Sans Semibold" pitchFamily="34" charset="0"/>
              </a:rPr>
              <a:t>顶层设计，长远规划迅速推进</a:t>
            </a:r>
            <a:endParaRPr lang="en-US" sz="2800" dirty="0">
              <a:solidFill>
                <a:schemeClr val="bg1"/>
              </a:solidFill>
              <a:latin typeface="微软雅黑" panose="020B0503020204020204" pitchFamily="34" charset="-122"/>
              <a:ea typeface="微软雅黑" panose="020B0503020204020204" pitchFamily="34" charset="-122"/>
              <a:cs typeface="Open Sans Semibold" pitchFamily="34" charset="0"/>
            </a:endParaRPr>
          </a:p>
        </p:txBody>
      </p:sp>
      <p:sp>
        <p:nvSpPr>
          <p:cNvPr id="22" name="矩形 21"/>
          <p:cNvSpPr/>
          <p:nvPr/>
        </p:nvSpPr>
        <p:spPr>
          <a:xfrm>
            <a:off x="4104456" y="1908577"/>
            <a:ext cx="4572000" cy="2031325"/>
          </a:xfrm>
          <a:prstGeom prst="rect">
            <a:avLst/>
          </a:prstGeom>
        </p:spPr>
        <p:txBody>
          <a:bodyPr>
            <a:spAutoFit/>
          </a:bodyPr>
          <a:lstStyle/>
          <a:p>
            <a:r>
              <a:rPr lang="en-US" altLang="zh-CN" dirty="0"/>
              <a:t>     </a:t>
            </a:r>
            <a:r>
              <a:rPr lang="zh-CN" altLang="zh-CN" dirty="0"/>
              <a:t>以高校为龙头筹建了自治区校园足球联合会，东中西部联盟、职业教育联盟、大中学生体育协会。为啦啦操项目快速发展，自治区教育厅特成立了内蒙古中学生体育协会啦啦操分会，以上专业组织聚集专业资源积极作为，发挥高校优势广泛联系，开创了具有我区特色的专业领域工作格局。</a:t>
            </a:r>
            <a:endParaRPr lang="zh-CN" altLang="en-US" dirty="0"/>
          </a:p>
        </p:txBody>
      </p:sp>
      <p:pic>
        <p:nvPicPr>
          <p:cNvPr id="52225" name="Picture 1" descr="C:\Users\lenovo\Desktop\199549830930843675.jpg"/>
          <p:cNvPicPr>
            <a:picLocks noChangeAspect="1" noChangeArrowheads="1"/>
          </p:cNvPicPr>
          <p:nvPr/>
        </p:nvPicPr>
        <p:blipFill>
          <a:blip r:embed="rId3" cstate="print"/>
          <a:srcRect/>
          <a:stretch>
            <a:fillRect/>
          </a:stretch>
        </p:blipFill>
        <p:spPr bwMode="auto">
          <a:xfrm>
            <a:off x="316023" y="1100217"/>
            <a:ext cx="2448272" cy="1688464"/>
          </a:xfrm>
          <a:prstGeom prst="rect">
            <a:avLst/>
          </a:prstGeom>
          <a:ln>
            <a:noFill/>
          </a:ln>
          <a:effectLst>
            <a:outerShdw blurRad="190500" algn="tl" rotWithShape="0">
              <a:srgbClr val="000000">
                <a:alpha val="70000"/>
              </a:srgbClr>
            </a:outerShdw>
          </a:effectLst>
        </p:spPr>
      </p:pic>
      <p:pic>
        <p:nvPicPr>
          <p:cNvPr id="52227" name="Picture 3" descr="C:\Users\lenovo\Desktop\650794412467695037.jpg"/>
          <p:cNvPicPr>
            <a:picLocks noChangeAspect="1" noChangeArrowheads="1"/>
          </p:cNvPicPr>
          <p:nvPr/>
        </p:nvPicPr>
        <p:blipFill>
          <a:blip r:embed="rId4" cstate="print"/>
          <a:srcRect/>
          <a:stretch>
            <a:fillRect/>
          </a:stretch>
        </p:blipFill>
        <p:spPr bwMode="auto">
          <a:xfrm>
            <a:off x="1115616" y="2859782"/>
            <a:ext cx="2809410" cy="1872208"/>
          </a:xfrm>
          <a:prstGeom prst="ellipse">
            <a:avLst/>
          </a:prstGeom>
          <a:ln>
            <a:noFill/>
          </a:ln>
          <a:effectLst>
            <a:softEdge rad="112500"/>
          </a:effectLst>
        </p:spPr>
      </p:pic>
      <p:grpSp>
        <p:nvGrpSpPr>
          <p:cNvPr id="30" name="组合 29"/>
          <p:cNvGrpSpPr/>
          <p:nvPr/>
        </p:nvGrpSpPr>
        <p:grpSpPr>
          <a:xfrm>
            <a:off x="7884368" y="3939902"/>
            <a:ext cx="876600" cy="864096"/>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659588375"/>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 calcmode="lin" valueType="num">
                                      <p:cBhvr additive="base">
                                        <p:cTn id="7" dur="250" fill="hold"/>
                                        <p:tgtEl>
                                          <p:spTgt spid="73"/>
                                        </p:tgtEl>
                                        <p:attrNameLst>
                                          <p:attrName>ppt_x</p:attrName>
                                        </p:attrNameLst>
                                      </p:cBhvr>
                                      <p:tavLst>
                                        <p:tav tm="0">
                                          <p:val>
                                            <p:strVal val="#ppt_x"/>
                                          </p:val>
                                        </p:tav>
                                        <p:tav tm="100000">
                                          <p:val>
                                            <p:strVal val="#ppt_x"/>
                                          </p:val>
                                        </p:tav>
                                      </p:tavLst>
                                    </p:anim>
                                    <p:anim calcmode="lin" valueType="num">
                                      <p:cBhvr additive="base">
                                        <p:cTn id="8" dur="250" fill="hold"/>
                                        <p:tgtEl>
                                          <p:spTgt spid="73"/>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4"/>
                                        </p:tgtEl>
                                        <p:attrNameLst>
                                          <p:attrName>style.visibility</p:attrName>
                                        </p:attrNameLst>
                                      </p:cBhvr>
                                      <p:to>
                                        <p:strVal val="visible"/>
                                      </p:to>
                                    </p:set>
                                    <p:animEffect transition="in" filter="fade">
                                      <p:cBhvr>
                                        <p:cTn id="12" dur="250"/>
                                        <p:tgtEl>
                                          <p:spTgt spid="74"/>
                                        </p:tgtEl>
                                      </p:cBhvr>
                                    </p:animEffect>
                                  </p:childTnLst>
                                </p:cTn>
                              </p:par>
                            </p:childTnLst>
                          </p:cTn>
                        </p:par>
                        <p:par>
                          <p:cTn id="13" fill="hold">
                            <p:stCondLst>
                              <p:cond delay="50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60"/>
                                        </p:tgtEl>
                                        <p:attrNameLst>
                                          <p:attrName>style.visibility</p:attrName>
                                        </p:attrNameLst>
                                      </p:cBhvr>
                                      <p:to>
                                        <p:strVal val="visible"/>
                                      </p:to>
                                    </p:set>
                                    <p:animEffect transition="in" filter="wipe(left)">
                                      <p:cBhvr>
                                        <p:cTn id="16" dur="50"/>
                                        <p:tgtEl>
                                          <p:spTgt spid="60"/>
                                        </p:tgtEl>
                                      </p:cBhvr>
                                    </p:animEffect>
                                  </p:childTnLst>
                                </p:cTn>
                              </p:par>
                              <p:par>
                                <p:cTn id="17" presetID="36" presetClass="emph" presetSubtype="0" fill="hold" grpId="1" nodeType="withEffect">
                                  <p:stCondLst>
                                    <p:cond delay="0"/>
                                  </p:stCondLst>
                                  <p:iterate type="lt">
                                    <p:tmPct val="30000"/>
                                  </p:iterate>
                                  <p:childTnLst>
                                    <p:animScale>
                                      <p:cBhvr>
                                        <p:cTn id="18" dur="25" autoRev="1" fill="hold">
                                          <p:stCondLst>
                                            <p:cond delay="0"/>
                                          </p:stCondLst>
                                        </p:cTn>
                                        <p:tgtEl>
                                          <p:spTgt spid="60"/>
                                        </p:tgtEl>
                                      </p:cBhvr>
                                      <p:to x="80000" y="100000"/>
                                    </p:animScale>
                                    <p:anim by="(#ppt_w*0.10)" calcmode="lin" valueType="num">
                                      <p:cBhvr>
                                        <p:cTn id="19" dur="25" autoRev="1" fill="hold">
                                          <p:stCondLst>
                                            <p:cond delay="0"/>
                                          </p:stCondLst>
                                        </p:cTn>
                                        <p:tgtEl>
                                          <p:spTgt spid="60"/>
                                        </p:tgtEl>
                                        <p:attrNameLst>
                                          <p:attrName>ppt_x</p:attrName>
                                        </p:attrNameLst>
                                      </p:cBhvr>
                                    </p:anim>
                                    <p:anim by="(-#ppt_w*0.10)" calcmode="lin" valueType="num">
                                      <p:cBhvr>
                                        <p:cTn id="20" dur="25" autoRev="1" fill="hold">
                                          <p:stCondLst>
                                            <p:cond delay="0"/>
                                          </p:stCondLst>
                                        </p:cTn>
                                        <p:tgtEl>
                                          <p:spTgt spid="60"/>
                                        </p:tgtEl>
                                        <p:attrNameLst>
                                          <p:attrName>ppt_y</p:attrName>
                                        </p:attrNameLst>
                                      </p:cBhvr>
                                    </p:anim>
                                    <p:animRot by="-480000">
                                      <p:cBhvr>
                                        <p:cTn id="21" dur="25" autoRev="1" fill="hold">
                                          <p:stCondLst>
                                            <p:cond delay="0"/>
                                          </p:stCondLst>
                                        </p:cTn>
                                        <p:tgtEl>
                                          <p:spTgt spid="60"/>
                                        </p:tgtEl>
                                        <p:attrNameLst>
                                          <p:attrName>r</p:attrName>
                                        </p:attrNameLst>
                                      </p:cBhvr>
                                    </p:animRot>
                                  </p:childTnLst>
                                </p:cTn>
                              </p:par>
                            </p:childTnLst>
                          </p:cTn>
                        </p:par>
                        <p:par>
                          <p:cTn id="22" fill="hold">
                            <p:stCondLst>
                              <p:cond delay="535"/>
                            </p:stCondLst>
                            <p:childTnLst>
                              <p:par>
                                <p:cTn id="23" presetID="2" presetClass="entr" presetSubtype="4" fill="hold" nodeType="after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additive="base">
                                        <p:cTn id="25" dur="300" fill="hold"/>
                                        <p:tgtEl>
                                          <p:spTgt spid="66"/>
                                        </p:tgtEl>
                                        <p:attrNameLst>
                                          <p:attrName>ppt_x</p:attrName>
                                        </p:attrNameLst>
                                      </p:cBhvr>
                                      <p:tavLst>
                                        <p:tav tm="0">
                                          <p:val>
                                            <p:strVal val="#ppt_x"/>
                                          </p:val>
                                        </p:tav>
                                        <p:tav tm="100000">
                                          <p:val>
                                            <p:strVal val="#ppt_x"/>
                                          </p:val>
                                        </p:tav>
                                      </p:tavLst>
                                    </p:anim>
                                    <p:anim calcmode="lin" valueType="num">
                                      <p:cBhvr additive="base">
                                        <p:cTn id="26" dur="300" fill="hold"/>
                                        <p:tgtEl>
                                          <p:spTgt spid="66"/>
                                        </p:tgtEl>
                                        <p:attrNameLst>
                                          <p:attrName>ppt_y</p:attrName>
                                        </p:attrNameLst>
                                      </p:cBhvr>
                                      <p:tavLst>
                                        <p:tav tm="0">
                                          <p:val>
                                            <p:strVal val="1+#ppt_h/2"/>
                                          </p:val>
                                        </p:tav>
                                        <p:tav tm="100000">
                                          <p:val>
                                            <p:strVal val="#ppt_y"/>
                                          </p:val>
                                        </p:tav>
                                      </p:tavLst>
                                    </p:anim>
                                  </p:childTnLst>
                                </p:cTn>
                              </p:par>
                            </p:childTnLst>
                          </p:cTn>
                        </p:par>
                        <p:par>
                          <p:cTn id="27" fill="hold">
                            <p:stCondLst>
                              <p:cond delay="835"/>
                            </p:stCondLst>
                            <p:childTnLst>
                              <p:par>
                                <p:cTn id="28" presetID="53" presetClass="entr" presetSubtype="528" fill="hold" nodeType="after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p:cTn id="30" dur="500" fill="hold"/>
                                        <p:tgtEl>
                                          <p:spTgt spid="30"/>
                                        </p:tgtEl>
                                        <p:attrNameLst>
                                          <p:attrName>ppt_w</p:attrName>
                                        </p:attrNameLst>
                                      </p:cBhvr>
                                      <p:tavLst>
                                        <p:tav tm="0">
                                          <p:val>
                                            <p:fltVal val="0"/>
                                          </p:val>
                                        </p:tav>
                                        <p:tav tm="100000">
                                          <p:val>
                                            <p:strVal val="#ppt_w"/>
                                          </p:val>
                                        </p:tav>
                                      </p:tavLst>
                                    </p:anim>
                                    <p:anim calcmode="lin" valueType="num">
                                      <p:cBhvr>
                                        <p:cTn id="31" dur="500" fill="hold"/>
                                        <p:tgtEl>
                                          <p:spTgt spid="30"/>
                                        </p:tgtEl>
                                        <p:attrNameLst>
                                          <p:attrName>ppt_h</p:attrName>
                                        </p:attrNameLst>
                                      </p:cBhvr>
                                      <p:tavLst>
                                        <p:tav tm="0">
                                          <p:val>
                                            <p:fltVal val="0"/>
                                          </p:val>
                                        </p:tav>
                                        <p:tav tm="100000">
                                          <p:val>
                                            <p:strVal val="#ppt_h"/>
                                          </p:val>
                                        </p:tav>
                                      </p:tavLst>
                                    </p:anim>
                                    <p:animEffect transition="in" filter="fade">
                                      <p:cBhvr>
                                        <p:cTn id="32" dur="500"/>
                                        <p:tgtEl>
                                          <p:spTgt spid="30"/>
                                        </p:tgtEl>
                                      </p:cBhvr>
                                    </p:animEffect>
                                    <p:anim calcmode="lin" valueType="num">
                                      <p:cBhvr>
                                        <p:cTn id="33" dur="500" fill="hold"/>
                                        <p:tgtEl>
                                          <p:spTgt spid="30"/>
                                        </p:tgtEl>
                                        <p:attrNameLst>
                                          <p:attrName>ppt_x</p:attrName>
                                        </p:attrNameLst>
                                      </p:cBhvr>
                                      <p:tavLst>
                                        <p:tav tm="0">
                                          <p:val>
                                            <p:fltVal val="0.5"/>
                                          </p:val>
                                        </p:tav>
                                        <p:tav tm="100000">
                                          <p:val>
                                            <p:strVal val="#ppt_x"/>
                                          </p:val>
                                        </p:tav>
                                      </p:tavLst>
                                    </p:anim>
                                    <p:anim calcmode="lin" valueType="num">
                                      <p:cBhvr>
                                        <p:cTn id="34" dur="500" fill="hold"/>
                                        <p:tgtEl>
                                          <p:spTgt spid="3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0" grpId="1"/>
      <p:bldP spid="73" grpId="0" animBg="1"/>
      <p:bldP spid="7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梯形 30"/>
          <p:cNvSpPr/>
          <p:nvPr/>
        </p:nvSpPr>
        <p:spPr>
          <a:xfrm>
            <a:off x="539552" y="339502"/>
            <a:ext cx="7704856" cy="576064"/>
          </a:xfrm>
          <a:prstGeom prst="trapezoid">
            <a:avLst/>
          </a:prstGeom>
          <a:solidFill>
            <a:srgbClr val="7030A0"/>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TextBox 33"/>
          <p:cNvSpPr>
            <a:spLocks noChangeArrowheads="1"/>
          </p:cNvSpPr>
          <p:nvPr/>
        </p:nvSpPr>
        <p:spPr bwMode="auto">
          <a:xfrm>
            <a:off x="1907704" y="339502"/>
            <a:ext cx="56166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3200" b="1" dirty="0">
                <a:solidFill>
                  <a:schemeClr val="accent4"/>
                </a:solidFill>
                <a:latin typeface="微软雅黑" pitchFamily="34" charset="-122"/>
                <a:ea typeface="微软雅黑" pitchFamily="34" charset="-122"/>
              </a:rPr>
              <a:t>立足普及，加强培训成效显著</a:t>
            </a:r>
          </a:p>
        </p:txBody>
      </p:sp>
      <p:pic>
        <p:nvPicPr>
          <p:cNvPr id="2053"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9596" y="1347616"/>
            <a:ext cx="2527851" cy="29466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50177" name="Picture 1" descr="C:\Users\lenovo\Desktop\1473486547469.jpg"/>
          <p:cNvPicPr>
            <a:picLocks noChangeAspect="1" noChangeArrowheads="1"/>
          </p:cNvPicPr>
          <p:nvPr/>
        </p:nvPicPr>
        <p:blipFill>
          <a:blip r:embed="rId4" cstate="print"/>
          <a:srcRect/>
          <a:stretch>
            <a:fillRect/>
          </a:stretch>
        </p:blipFill>
        <p:spPr bwMode="auto">
          <a:xfrm>
            <a:off x="899592" y="1347614"/>
            <a:ext cx="2520280" cy="2952328"/>
          </a:xfrm>
          <a:prstGeom prst="rect">
            <a:avLst/>
          </a:prstGeom>
          <a:ln>
            <a:noFill/>
          </a:ln>
          <a:effectLst>
            <a:outerShdw blurRad="190500" algn="tl" rotWithShape="0">
              <a:srgbClr val="000000">
                <a:alpha val="70000"/>
              </a:srgbClr>
            </a:outerShdw>
          </a:effectLst>
        </p:spPr>
      </p:pic>
      <p:sp>
        <p:nvSpPr>
          <p:cNvPr id="50178" name="Rectangle 2"/>
          <p:cNvSpPr>
            <a:spLocks noChangeArrowheads="1"/>
          </p:cNvSpPr>
          <p:nvPr/>
        </p:nvSpPr>
        <p:spPr bwMode="auto">
          <a:xfrm>
            <a:off x="3486502" y="1304637"/>
            <a:ext cx="4685898" cy="313932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     </a:t>
            </a:r>
            <a:r>
              <a:rPr kumimoji="0" 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在全国啦啦操委员会大力支持下，</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派多名金牌导师对内蒙古</a:t>
            </a:r>
            <a:r>
              <a:rPr kumimoji="0" lang="en-US" altLang="zh-CN" sz="1800" b="0" i="0" u="none" strike="noStrike" cap="none" normalizeH="0" baseline="0" dirty="0">
                <a:ln>
                  <a:noFill/>
                </a:ln>
                <a:solidFill>
                  <a:schemeClr val="tx1"/>
                </a:solidFill>
                <a:effectLst/>
                <a:latin typeface="Calibri" pitchFamily="34" charset="0"/>
                <a:ea typeface="仿宋" pitchFamily="49" charset="-122"/>
                <a:cs typeface="Times New Roman" pitchFamily="18" charset="0"/>
              </a:rPr>
              <a:t>12</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个盟市进行</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了</a:t>
            </a:r>
            <a:r>
              <a:rPr kumimoji="0" lang="zh-CN" altLang="en-US" sz="1800" b="0" i="0" u="none" strike="noStrike" cap="none" normalizeH="0" baseline="0" dirty="0">
                <a:ln>
                  <a:noFill/>
                </a:ln>
                <a:solidFill>
                  <a:schemeClr val="tx1"/>
                </a:solidFill>
                <a:effectLst/>
                <a:latin typeface="Times New Roman"/>
                <a:ea typeface="仿宋" pitchFamily="49" charset="-122"/>
                <a:cs typeface="Times New Roman" pitchFamily="18" charset="0"/>
              </a:rPr>
              <a:t>“</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啦啦操培训到基层</a:t>
            </a:r>
            <a:r>
              <a:rPr kumimoji="0" lang="zh-CN" altLang="en-US" sz="1800" b="0" i="0" u="none" strike="noStrike" cap="none" normalizeH="0" baseline="0" dirty="0">
                <a:ln>
                  <a:noFill/>
                </a:ln>
                <a:solidFill>
                  <a:schemeClr val="tx1"/>
                </a:solidFill>
                <a:effectLst/>
                <a:latin typeface="Times New Roman"/>
                <a:ea typeface="仿宋" pitchFamily="49" charset="-122"/>
                <a:cs typeface="Times New Roman" pitchFamily="18" charset="0"/>
              </a:rPr>
              <a:t>”</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活动，</a:t>
            </a:r>
            <a:r>
              <a:rPr kumimoji="0" lang="en-US" altLang="zh-CN" sz="1800" b="0" i="0" u="none" strike="noStrike" cap="none" normalizeH="0" baseline="0" dirty="0">
                <a:ln>
                  <a:noFill/>
                </a:ln>
                <a:solidFill>
                  <a:schemeClr val="tx1"/>
                </a:solidFill>
                <a:effectLst/>
                <a:latin typeface="Calibri" pitchFamily="34" charset="0"/>
                <a:ea typeface="仿宋" pitchFamily="49" charset="-122"/>
                <a:cs typeface="Times New Roman" pitchFamily="18" charset="0"/>
              </a:rPr>
              <a:t>2015</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年</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和</a:t>
            </a:r>
            <a:r>
              <a:rPr kumimoji="0" lang="en-US" altLang="zh-CN" sz="1800" b="0" i="0" u="none" strike="noStrike" cap="none" normalizeH="0" baseline="0" dirty="0">
                <a:ln>
                  <a:noFill/>
                </a:ln>
                <a:solidFill>
                  <a:schemeClr val="tx1"/>
                </a:solidFill>
                <a:effectLst/>
                <a:latin typeface="Calibri" pitchFamily="34" charset="0"/>
                <a:ea typeface="仿宋" pitchFamily="49" charset="-122"/>
                <a:cs typeface="Times New Roman" pitchFamily="18" charset="0"/>
              </a:rPr>
              <a:t>2017</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年两次培训教师达到</a:t>
            </a:r>
            <a:r>
              <a:rPr kumimoji="0" lang="en-US" altLang="zh-CN" sz="1800" b="0" i="0" u="none" strike="noStrike" cap="none" normalizeH="0" baseline="0" dirty="0">
                <a:ln>
                  <a:noFill/>
                </a:ln>
                <a:solidFill>
                  <a:schemeClr val="tx1"/>
                </a:solidFill>
                <a:effectLst/>
                <a:latin typeface="Calibri" pitchFamily="34" charset="0"/>
                <a:ea typeface="仿宋" pitchFamily="49" charset="-122"/>
                <a:cs typeface="Times New Roman" pitchFamily="18" charset="0"/>
              </a:rPr>
              <a:t>6000</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人，为</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自治区啦啦操事业奠定了良好的基础。</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dirty="0">
                <a:ln>
                  <a:noFill/>
                </a:ln>
                <a:solidFill>
                  <a:schemeClr val="tx1"/>
                </a:solidFill>
                <a:effectLst/>
                <a:latin typeface="Calibri" pitchFamily="34" charset="0"/>
                <a:ea typeface="仿宋" pitchFamily="49" charset="-122"/>
                <a:cs typeface="Times New Roman" pitchFamily="18" charset="0"/>
              </a:rPr>
              <a:t>2016</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年，举行了全自治区的首届啦啦操</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竞赛评比活动，参与评比活动的学生达</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到六万人。唐金山主任对包头市部分学</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校进行了实地检查，对啦啦操项目在较</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短的时间内，能够全面普及，成效显</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著，做出高度评价。</a:t>
            </a:r>
            <a:endParaRPr kumimoji="0" lang="zh-CN" altLang="en-US" sz="18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grpSp>
        <p:nvGrpSpPr>
          <p:cNvPr id="32" name="组合 31"/>
          <p:cNvGrpSpPr/>
          <p:nvPr/>
        </p:nvGrpSpPr>
        <p:grpSpPr>
          <a:xfrm>
            <a:off x="8028384" y="4011910"/>
            <a:ext cx="876600" cy="864096"/>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椭圆 3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824570970"/>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053"/>
                                        </p:tgtEl>
                                        <p:attrNameLst>
                                          <p:attrName>style.visibility</p:attrName>
                                        </p:attrNameLst>
                                      </p:cBhvr>
                                      <p:to>
                                        <p:strVal val="visible"/>
                                      </p:to>
                                    </p:set>
                                    <p:animEffect transition="in" filter="fade">
                                      <p:cBhvr>
                                        <p:cTn id="7" dur="500"/>
                                        <p:tgtEl>
                                          <p:spTgt spid="2053"/>
                                        </p:tgtEl>
                                      </p:cBhvr>
                                    </p:animEffect>
                                  </p:childTnLst>
                                </p:cTn>
                              </p:par>
                            </p:childTnLst>
                          </p:cTn>
                        </p:par>
                        <p:par>
                          <p:cTn id="8" fill="hold">
                            <p:stCondLst>
                              <p:cond delay="500"/>
                            </p:stCondLst>
                            <p:childTnLst>
                              <p:par>
                                <p:cTn id="9" presetID="53" presetClass="entr" presetSubtype="528"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500" fill="hold"/>
                                        <p:tgtEl>
                                          <p:spTgt spid="32"/>
                                        </p:tgtEl>
                                        <p:attrNameLst>
                                          <p:attrName>ppt_w</p:attrName>
                                        </p:attrNameLst>
                                      </p:cBhvr>
                                      <p:tavLst>
                                        <p:tav tm="0">
                                          <p:val>
                                            <p:fltVal val="0"/>
                                          </p:val>
                                        </p:tav>
                                        <p:tav tm="100000">
                                          <p:val>
                                            <p:strVal val="#ppt_w"/>
                                          </p:val>
                                        </p:tav>
                                      </p:tavLst>
                                    </p:anim>
                                    <p:anim calcmode="lin" valueType="num">
                                      <p:cBhvr>
                                        <p:cTn id="12" dur="500" fill="hold"/>
                                        <p:tgtEl>
                                          <p:spTgt spid="32"/>
                                        </p:tgtEl>
                                        <p:attrNameLst>
                                          <p:attrName>ppt_h</p:attrName>
                                        </p:attrNameLst>
                                      </p:cBhvr>
                                      <p:tavLst>
                                        <p:tav tm="0">
                                          <p:val>
                                            <p:fltVal val="0"/>
                                          </p:val>
                                        </p:tav>
                                        <p:tav tm="100000">
                                          <p:val>
                                            <p:strVal val="#ppt_h"/>
                                          </p:val>
                                        </p:tav>
                                      </p:tavLst>
                                    </p:anim>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fltVal val="0.5"/>
                                          </p:val>
                                        </p:tav>
                                        <p:tav tm="100000">
                                          <p:val>
                                            <p:strVal val="#ppt_x"/>
                                          </p:val>
                                        </p:tav>
                                      </p:tavLst>
                                    </p:anim>
                                    <p:anim calcmode="lin" valueType="num">
                                      <p:cBhvr>
                                        <p:cTn id="15" dur="500" fill="hold"/>
                                        <p:tgtEl>
                                          <p:spTgt spid="3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Users\lenovo\Desktop\240437521890065860.jpg"/>
          <p:cNvPicPr>
            <a:picLocks noChangeAspect="1" noChangeArrowheads="1"/>
          </p:cNvPicPr>
          <p:nvPr/>
        </p:nvPicPr>
        <p:blipFill>
          <a:blip r:embed="rId2" cstate="print"/>
          <a:srcRect/>
          <a:stretch>
            <a:fillRect/>
          </a:stretch>
        </p:blipFill>
        <p:spPr bwMode="auto">
          <a:xfrm>
            <a:off x="6116914" y="1419622"/>
            <a:ext cx="1551430" cy="10348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5539" name="Picture 3" descr="C:\Users\lenovo\Desktop\92474993348388261.jpg"/>
          <p:cNvPicPr>
            <a:picLocks noChangeAspect="1" noChangeArrowheads="1"/>
          </p:cNvPicPr>
          <p:nvPr/>
        </p:nvPicPr>
        <p:blipFill>
          <a:blip r:embed="rId3" cstate="print"/>
          <a:srcRect/>
          <a:stretch>
            <a:fillRect/>
          </a:stretch>
        </p:blipFill>
        <p:spPr bwMode="auto">
          <a:xfrm>
            <a:off x="6300192" y="123478"/>
            <a:ext cx="2664296" cy="11461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5540" name="Picture 4" descr="C:\Users\lenovo\Desktop\904249646005842714.jpg"/>
          <p:cNvPicPr>
            <a:picLocks noChangeAspect="1" noChangeArrowheads="1"/>
          </p:cNvPicPr>
          <p:nvPr/>
        </p:nvPicPr>
        <p:blipFill>
          <a:blip r:embed="rId4" cstate="print"/>
          <a:srcRect/>
          <a:stretch>
            <a:fillRect/>
          </a:stretch>
        </p:blipFill>
        <p:spPr bwMode="auto">
          <a:xfrm>
            <a:off x="4211960" y="51470"/>
            <a:ext cx="1944216" cy="12954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5541" name="Picture 5" descr="C:\Users\lenovo\Desktop\620750375670145188.jpg"/>
          <p:cNvPicPr>
            <a:picLocks noChangeAspect="1" noChangeArrowheads="1"/>
          </p:cNvPicPr>
          <p:nvPr/>
        </p:nvPicPr>
        <p:blipFill>
          <a:blip r:embed="rId5" cstate="print"/>
          <a:srcRect/>
          <a:stretch>
            <a:fillRect/>
          </a:stretch>
        </p:blipFill>
        <p:spPr bwMode="auto">
          <a:xfrm>
            <a:off x="2771800" y="1491630"/>
            <a:ext cx="3227082" cy="18065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5542" name="Picture 6" descr="C:\Users\lenovo\Desktop\783633705939666021.jpg"/>
          <p:cNvPicPr>
            <a:picLocks noChangeAspect="1" noChangeArrowheads="1"/>
          </p:cNvPicPr>
          <p:nvPr/>
        </p:nvPicPr>
        <p:blipFill>
          <a:blip r:embed="rId6" cstate="print"/>
          <a:srcRect/>
          <a:stretch>
            <a:fillRect/>
          </a:stretch>
        </p:blipFill>
        <p:spPr bwMode="auto">
          <a:xfrm>
            <a:off x="2483768" y="195486"/>
            <a:ext cx="1572990" cy="10493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5543" name="Picture 7" descr="C:\Users\lenovo\Desktop\625162086847513397.jpg"/>
          <p:cNvPicPr>
            <a:picLocks noChangeAspect="1" noChangeArrowheads="1"/>
          </p:cNvPicPr>
          <p:nvPr/>
        </p:nvPicPr>
        <p:blipFill>
          <a:blip r:embed="rId7" cstate="print"/>
          <a:srcRect/>
          <a:stretch>
            <a:fillRect/>
          </a:stretch>
        </p:blipFill>
        <p:spPr bwMode="auto">
          <a:xfrm>
            <a:off x="251520" y="123479"/>
            <a:ext cx="2148099" cy="10081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5544" name="Picture 8" descr="C:\Users\lenovo\Desktop\362032615693129027.jpg"/>
          <p:cNvPicPr>
            <a:picLocks noChangeAspect="1" noChangeArrowheads="1"/>
          </p:cNvPicPr>
          <p:nvPr/>
        </p:nvPicPr>
        <p:blipFill>
          <a:blip r:embed="rId8" cstate="print"/>
          <a:srcRect/>
          <a:stretch>
            <a:fillRect/>
          </a:stretch>
        </p:blipFill>
        <p:spPr bwMode="auto">
          <a:xfrm>
            <a:off x="179512" y="2427734"/>
            <a:ext cx="2511920" cy="13407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5545" name="Picture 9" descr="C:\Users\lenovo\Desktop\823430454674910666.jpg"/>
          <p:cNvPicPr>
            <a:picLocks noChangeAspect="1" noChangeArrowheads="1"/>
          </p:cNvPicPr>
          <p:nvPr/>
        </p:nvPicPr>
        <p:blipFill>
          <a:blip r:embed="rId9" cstate="print"/>
          <a:srcRect/>
          <a:stretch>
            <a:fillRect/>
          </a:stretch>
        </p:blipFill>
        <p:spPr bwMode="auto">
          <a:xfrm>
            <a:off x="2699792" y="3507855"/>
            <a:ext cx="3044994" cy="13681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5546" name="Picture 10" descr="C:\Users\lenovo\Desktop\855718208408599155.jpg"/>
          <p:cNvPicPr>
            <a:picLocks noChangeAspect="1" noChangeArrowheads="1"/>
          </p:cNvPicPr>
          <p:nvPr/>
        </p:nvPicPr>
        <p:blipFill>
          <a:blip r:embed="rId10" cstate="print"/>
          <a:srcRect/>
          <a:stretch>
            <a:fillRect/>
          </a:stretch>
        </p:blipFill>
        <p:spPr bwMode="auto">
          <a:xfrm>
            <a:off x="6948264" y="3748548"/>
            <a:ext cx="1800200" cy="11994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5547" name="Picture 11" descr="C:\Users\lenovo\Desktop\657145837267515604.jpg"/>
          <p:cNvPicPr>
            <a:picLocks noChangeAspect="1" noChangeArrowheads="1"/>
          </p:cNvPicPr>
          <p:nvPr/>
        </p:nvPicPr>
        <p:blipFill>
          <a:blip r:embed="rId11" cstate="print"/>
          <a:srcRect/>
          <a:stretch>
            <a:fillRect/>
          </a:stretch>
        </p:blipFill>
        <p:spPr bwMode="auto">
          <a:xfrm>
            <a:off x="853537" y="3939903"/>
            <a:ext cx="1702239" cy="10081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5549" name="Picture 13" descr="C:\Users\lenovo\Desktop\589108897845768001.jpg"/>
          <p:cNvPicPr>
            <a:picLocks noChangeAspect="1" noChangeArrowheads="1"/>
          </p:cNvPicPr>
          <p:nvPr/>
        </p:nvPicPr>
        <p:blipFill>
          <a:blip r:embed="rId12" cstate="print"/>
          <a:srcRect/>
          <a:stretch>
            <a:fillRect/>
          </a:stretch>
        </p:blipFill>
        <p:spPr bwMode="auto">
          <a:xfrm>
            <a:off x="611560" y="1203598"/>
            <a:ext cx="1714420" cy="10595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5548" name="Picture 12" descr="C:\Users\lenovo\Desktop\3762247695169618.jpg"/>
          <p:cNvPicPr>
            <a:picLocks noChangeAspect="1" noChangeArrowheads="1"/>
          </p:cNvPicPr>
          <p:nvPr/>
        </p:nvPicPr>
        <p:blipFill>
          <a:blip r:embed="rId13" cstate="print"/>
          <a:srcRect/>
          <a:stretch>
            <a:fillRect/>
          </a:stretch>
        </p:blipFill>
        <p:spPr bwMode="auto">
          <a:xfrm>
            <a:off x="6316173" y="2427734"/>
            <a:ext cx="2461976" cy="14401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spd="slow" advTm="0">
    <p:pull/>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流程图: 数据 39"/>
          <p:cNvSpPr/>
          <p:nvPr/>
        </p:nvSpPr>
        <p:spPr>
          <a:xfrm>
            <a:off x="0" y="195486"/>
            <a:ext cx="8532440" cy="576064"/>
          </a:xfrm>
          <a:prstGeom prst="flowChartInputOutput">
            <a:avLst/>
          </a:prstGeom>
          <a:solidFill>
            <a:schemeClr val="accent5">
              <a:lumMod val="40000"/>
              <a:lumOff val="6000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extBox 1"/>
          <p:cNvSpPr txBox="1"/>
          <p:nvPr/>
        </p:nvSpPr>
        <p:spPr>
          <a:xfrm>
            <a:off x="1101156" y="123478"/>
            <a:ext cx="6207148" cy="1077218"/>
          </a:xfrm>
          <a:prstGeom prst="rect">
            <a:avLst/>
          </a:prstGeom>
          <a:noFill/>
        </p:spPr>
        <p:txBody>
          <a:bodyPr wrap="square" rtlCol="0">
            <a:spAutoFit/>
          </a:bodyPr>
          <a:lstStyle/>
          <a:p>
            <a:pPr marL="0" lvl="1"/>
            <a:r>
              <a:rPr lang="zh-CN" altLang="zh-CN" sz="3600" b="1" dirty="0">
                <a:solidFill>
                  <a:schemeClr val="tx1">
                    <a:lumMod val="65000"/>
                    <a:lumOff val="35000"/>
                  </a:schemeClr>
                </a:solidFill>
                <a:latin typeface="黑体" pitchFamily="49" charset="-122"/>
                <a:ea typeface="黑体" pitchFamily="49" charset="-122"/>
              </a:rPr>
              <a:t>建立赛事，健全体系不断完善</a:t>
            </a:r>
          </a:p>
          <a:p>
            <a:pPr marL="0" lvl="1"/>
            <a:endParaRPr lang="en-US" altLang="zh-CN" sz="2800" b="1" dirty="0">
              <a:solidFill>
                <a:schemeClr val="tx1">
                  <a:lumMod val="50000"/>
                  <a:lumOff val="50000"/>
                </a:schemeClr>
              </a:solidFill>
              <a:latin typeface="微软雅黑" pitchFamily="34" charset="-122"/>
              <a:ea typeface="微软雅黑" pitchFamily="34" charset="-122"/>
            </a:endParaRPr>
          </a:p>
        </p:txBody>
      </p:sp>
      <p:cxnSp>
        <p:nvCxnSpPr>
          <p:cNvPr id="7" name="直接连接符 6"/>
          <p:cNvCxnSpPr/>
          <p:nvPr/>
        </p:nvCxnSpPr>
        <p:spPr>
          <a:xfrm flipV="1">
            <a:off x="1187624" y="987574"/>
            <a:ext cx="0" cy="192442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8" name="Group 7"/>
          <p:cNvGrpSpPr>
            <a:grpSpLocks/>
          </p:cNvGrpSpPr>
          <p:nvPr/>
        </p:nvGrpSpPr>
        <p:grpSpPr bwMode="auto">
          <a:xfrm>
            <a:off x="6447204" y="4701002"/>
            <a:ext cx="285036" cy="285091"/>
            <a:chOff x="0" y="0"/>
            <a:chExt cx="965499" cy="965499"/>
          </a:xfrm>
        </p:grpSpPr>
        <p:sp>
          <p:nvSpPr>
            <p:cNvPr id="19" name="AutoShape 8" descr="tile_paper_medgray.png"/>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20" name="AutoShape 9"/>
            <p:cNvSpPr>
              <a:spLocks/>
            </p:cNvSpPr>
            <p:nvPr/>
          </p:nvSpPr>
          <p:spPr bwMode="auto">
            <a:xfrm>
              <a:off x="293394" y="283328"/>
              <a:ext cx="393981" cy="393980"/>
            </a:xfrm>
            <a:custGeom>
              <a:avLst/>
              <a:gdLst>
                <a:gd name="T0" fmla="*/ 196991 w 21600"/>
                <a:gd name="T1" fmla="*/ 196990 h 21588"/>
                <a:gd name="T2" fmla="*/ 196991 w 21600"/>
                <a:gd name="T3" fmla="*/ 196990 h 21588"/>
                <a:gd name="T4" fmla="*/ 196991 w 21600"/>
                <a:gd name="T5" fmla="*/ 196990 h 21588"/>
                <a:gd name="T6" fmla="*/ 196991 w 21600"/>
                <a:gd name="T7" fmla="*/ 196990 h 215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88">
                  <a:moveTo>
                    <a:pt x="10794" y="0"/>
                  </a:moveTo>
                  <a:cubicBezTo>
                    <a:pt x="12288" y="0"/>
                    <a:pt x="13689" y="251"/>
                    <a:pt x="14997" y="750"/>
                  </a:cubicBezTo>
                  <a:cubicBezTo>
                    <a:pt x="16304" y="1249"/>
                    <a:pt x="17445" y="1929"/>
                    <a:pt x="18422" y="2781"/>
                  </a:cubicBezTo>
                  <a:cubicBezTo>
                    <a:pt x="19399" y="3639"/>
                    <a:pt x="20173" y="4640"/>
                    <a:pt x="20743" y="5783"/>
                  </a:cubicBezTo>
                  <a:cubicBezTo>
                    <a:pt x="21315" y="6926"/>
                    <a:pt x="21600" y="8156"/>
                    <a:pt x="21600" y="9468"/>
                  </a:cubicBezTo>
                  <a:cubicBezTo>
                    <a:pt x="21600" y="10774"/>
                    <a:pt x="21315" y="12002"/>
                    <a:pt x="20743" y="13141"/>
                  </a:cubicBezTo>
                  <a:cubicBezTo>
                    <a:pt x="20173" y="14287"/>
                    <a:pt x="19399" y="15288"/>
                    <a:pt x="18422" y="16149"/>
                  </a:cubicBezTo>
                  <a:cubicBezTo>
                    <a:pt x="17445" y="17007"/>
                    <a:pt x="16304" y="17686"/>
                    <a:pt x="14997" y="18180"/>
                  </a:cubicBezTo>
                  <a:cubicBezTo>
                    <a:pt x="13689" y="18677"/>
                    <a:pt x="12288" y="18922"/>
                    <a:pt x="10794" y="18922"/>
                  </a:cubicBezTo>
                  <a:cubicBezTo>
                    <a:pt x="10104" y="18922"/>
                    <a:pt x="9426" y="18869"/>
                    <a:pt x="8767" y="18761"/>
                  </a:cubicBezTo>
                  <a:cubicBezTo>
                    <a:pt x="7444" y="20014"/>
                    <a:pt x="5900" y="20877"/>
                    <a:pt x="4135" y="21354"/>
                  </a:cubicBezTo>
                  <a:cubicBezTo>
                    <a:pt x="3947" y="21391"/>
                    <a:pt x="3758" y="21430"/>
                    <a:pt x="3565" y="21467"/>
                  </a:cubicBezTo>
                  <a:cubicBezTo>
                    <a:pt x="3375" y="21509"/>
                    <a:pt x="3170" y="21549"/>
                    <a:pt x="2951" y="21583"/>
                  </a:cubicBezTo>
                  <a:cubicBezTo>
                    <a:pt x="2831" y="21599"/>
                    <a:pt x="2727" y="21571"/>
                    <a:pt x="2643" y="21495"/>
                  </a:cubicBezTo>
                  <a:cubicBezTo>
                    <a:pt x="2556" y="21419"/>
                    <a:pt x="2497" y="21309"/>
                    <a:pt x="2466" y="21165"/>
                  </a:cubicBezTo>
                  <a:cubicBezTo>
                    <a:pt x="2438" y="21021"/>
                    <a:pt x="2457" y="20900"/>
                    <a:pt x="2523" y="20807"/>
                  </a:cubicBezTo>
                  <a:cubicBezTo>
                    <a:pt x="2591" y="20714"/>
                    <a:pt x="2666" y="20621"/>
                    <a:pt x="2749" y="20530"/>
                  </a:cubicBezTo>
                  <a:cubicBezTo>
                    <a:pt x="2920" y="20324"/>
                    <a:pt x="3083" y="20124"/>
                    <a:pt x="3233" y="19929"/>
                  </a:cubicBezTo>
                  <a:cubicBezTo>
                    <a:pt x="3384" y="19737"/>
                    <a:pt x="3521" y="19506"/>
                    <a:pt x="3645" y="19241"/>
                  </a:cubicBezTo>
                  <a:cubicBezTo>
                    <a:pt x="3768" y="18976"/>
                    <a:pt x="3881" y="18662"/>
                    <a:pt x="3982" y="18301"/>
                  </a:cubicBezTo>
                  <a:cubicBezTo>
                    <a:pt x="4083" y="17940"/>
                    <a:pt x="4173" y="17506"/>
                    <a:pt x="4248" y="16992"/>
                  </a:cubicBezTo>
                  <a:cubicBezTo>
                    <a:pt x="2942" y="16109"/>
                    <a:pt x="1906" y="15020"/>
                    <a:pt x="1143" y="13731"/>
                  </a:cubicBezTo>
                  <a:cubicBezTo>
                    <a:pt x="381" y="12436"/>
                    <a:pt x="0" y="11017"/>
                    <a:pt x="0" y="9468"/>
                  </a:cubicBezTo>
                  <a:cubicBezTo>
                    <a:pt x="0" y="8164"/>
                    <a:pt x="284" y="6937"/>
                    <a:pt x="856" y="5789"/>
                  </a:cubicBezTo>
                  <a:cubicBezTo>
                    <a:pt x="1428" y="4640"/>
                    <a:pt x="2200" y="3639"/>
                    <a:pt x="3177" y="2781"/>
                  </a:cubicBezTo>
                  <a:cubicBezTo>
                    <a:pt x="4154" y="1929"/>
                    <a:pt x="5293" y="1249"/>
                    <a:pt x="6597" y="750"/>
                  </a:cubicBezTo>
                  <a:cubicBezTo>
                    <a:pt x="7901" y="251"/>
                    <a:pt x="9299" y="0"/>
                    <a:pt x="10794" y="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23" name="Group 10"/>
          <p:cNvGrpSpPr>
            <a:grpSpLocks/>
          </p:cNvGrpSpPr>
          <p:nvPr/>
        </p:nvGrpSpPr>
        <p:grpSpPr bwMode="auto">
          <a:xfrm>
            <a:off x="6850355" y="4701002"/>
            <a:ext cx="285036" cy="285091"/>
            <a:chOff x="0" y="0"/>
            <a:chExt cx="965499" cy="965499"/>
          </a:xfrm>
        </p:grpSpPr>
        <p:sp>
          <p:nvSpPr>
            <p:cNvPr id="26" name="AutoShape 11"/>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27" name="AutoShape 12"/>
            <p:cNvSpPr>
              <a:spLocks/>
            </p:cNvSpPr>
            <p:nvPr/>
          </p:nvSpPr>
          <p:spPr bwMode="auto">
            <a:xfrm>
              <a:off x="285759" y="283328"/>
              <a:ext cx="393981" cy="393980"/>
            </a:xfrm>
            <a:custGeom>
              <a:avLst/>
              <a:gdLst>
                <a:gd name="T0" fmla="*/ 196991 w 21376"/>
                <a:gd name="T1" fmla="*/ 196990 h 21600"/>
                <a:gd name="T2" fmla="*/ 196991 w 21376"/>
                <a:gd name="T3" fmla="*/ 196990 h 21600"/>
                <a:gd name="T4" fmla="*/ 196991 w 21376"/>
                <a:gd name="T5" fmla="*/ 196990 h 21600"/>
                <a:gd name="T6" fmla="*/ 196991 w 21376"/>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600"/>
                    <a:pt x="19455" y="21600"/>
                  </a:cubicBezTo>
                  <a:lnTo>
                    <a:pt x="1928" y="21600"/>
                  </a:lnTo>
                  <a:cubicBezTo>
                    <a:pt x="1585" y="21600"/>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28" name="Group 13"/>
          <p:cNvGrpSpPr>
            <a:grpSpLocks/>
          </p:cNvGrpSpPr>
          <p:nvPr/>
        </p:nvGrpSpPr>
        <p:grpSpPr bwMode="auto">
          <a:xfrm>
            <a:off x="7253506" y="4701002"/>
            <a:ext cx="285505" cy="285091"/>
            <a:chOff x="0" y="0"/>
            <a:chExt cx="965499" cy="965499"/>
          </a:xfrm>
        </p:grpSpPr>
        <p:sp>
          <p:nvSpPr>
            <p:cNvPr id="29" name="AutoShape 14"/>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0" name="AutoShape 15"/>
            <p:cNvSpPr>
              <a:spLocks/>
            </p:cNvSpPr>
            <p:nvPr/>
          </p:nvSpPr>
          <p:spPr bwMode="auto">
            <a:xfrm>
              <a:off x="285759" y="283328"/>
              <a:ext cx="393981" cy="393980"/>
            </a:xfrm>
            <a:custGeom>
              <a:avLst/>
              <a:gdLst>
                <a:gd name="T0" fmla="*/ 196991 w 21600"/>
                <a:gd name="T1" fmla="*/ 196990 h 21600"/>
                <a:gd name="T2" fmla="*/ 196991 w 21600"/>
                <a:gd name="T3" fmla="*/ 196990 h 21600"/>
                <a:gd name="T4" fmla="*/ 196991 w 21600"/>
                <a:gd name="T5" fmla="*/ 196990 h 21600"/>
                <a:gd name="T6" fmla="*/ 196991 w 21600"/>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28" y="11543"/>
                  </a:moveTo>
                  <a:cubicBezTo>
                    <a:pt x="21492" y="11930"/>
                    <a:pt x="21571" y="12337"/>
                    <a:pt x="21571" y="12758"/>
                  </a:cubicBezTo>
                  <a:cubicBezTo>
                    <a:pt x="21571" y="13464"/>
                    <a:pt x="21388" y="14105"/>
                    <a:pt x="21017" y="14678"/>
                  </a:cubicBezTo>
                  <a:cubicBezTo>
                    <a:pt x="21111" y="15215"/>
                    <a:pt x="21077" y="15745"/>
                    <a:pt x="20924" y="16285"/>
                  </a:cubicBezTo>
                  <a:cubicBezTo>
                    <a:pt x="20769" y="16819"/>
                    <a:pt x="20512" y="17287"/>
                    <a:pt x="20141" y="17697"/>
                  </a:cubicBezTo>
                  <a:cubicBezTo>
                    <a:pt x="20105" y="18451"/>
                    <a:pt x="19901" y="19081"/>
                    <a:pt x="19531" y="19580"/>
                  </a:cubicBezTo>
                  <a:cubicBezTo>
                    <a:pt x="19161" y="20080"/>
                    <a:pt x="18700" y="20481"/>
                    <a:pt x="18146" y="20783"/>
                  </a:cubicBezTo>
                  <a:cubicBezTo>
                    <a:pt x="17593" y="21088"/>
                    <a:pt x="16982" y="21297"/>
                    <a:pt x="16321" y="21419"/>
                  </a:cubicBezTo>
                  <a:cubicBezTo>
                    <a:pt x="15660" y="21540"/>
                    <a:pt x="15010" y="21599"/>
                    <a:pt x="14380" y="21599"/>
                  </a:cubicBezTo>
                  <a:cubicBezTo>
                    <a:pt x="13730" y="21599"/>
                    <a:pt x="13077" y="21554"/>
                    <a:pt x="12424" y="21461"/>
                  </a:cubicBezTo>
                  <a:cubicBezTo>
                    <a:pt x="11772" y="21362"/>
                    <a:pt x="11127" y="21235"/>
                    <a:pt x="10497" y="21074"/>
                  </a:cubicBezTo>
                  <a:cubicBezTo>
                    <a:pt x="9864" y="20894"/>
                    <a:pt x="9237" y="20702"/>
                    <a:pt x="8610" y="20493"/>
                  </a:cubicBezTo>
                  <a:cubicBezTo>
                    <a:pt x="7982" y="20286"/>
                    <a:pt x="7341" y="20182"/>
                    <a:pt x="6680" y="20182"/>
                  </a:cubicBezTo>
                  <a:lnTo>
                    <a:pt x="1607" y="20182"/>
                  </a:lnTo>
                  <a:cubicBezTo>
                    <a:pt x="1167" y="20182"/>
                    <a:pt x="785" y="20029"/>
                    <a:pt x="471" y="19713"/>
                  </a:cubicBezTo>
                  <a:cubicBezTo>
                    <a:pt x="158" y="19405"/>
                    <a:pt x="0" y="19024"/>
                    <a:pt x="0" y="18572"/>
                  </a:cubicBezTo>
                  <a:lnTo>
                    <a:pt x="0" y="9880"/>
                  </a:lnTo>
                  <a:cubicBezTo>
                    <a:pt x="0" y="9440"/>
                    <a:pt x="158" y="9064"/>
                    <a:pt x="471" y="8754"/>
                  </a:cubicBezTo>
                  <a:cubicBezTo>
                    <a:pt x="785" y="8440"/>
                    <a:pt x="1167" y="8285"/>
                    <a:pt x="1607" y="8285"/>
                  </a:cubicBezTo>
                  <a:lnTo>
                    <a:pt x="6315" y="8285"/>
                  </a:lnTo>
                  <a:cubicBezTo>
                    <a:pt x="6558" y="8160"/>
                    <a:pt x="6750" y="8022"/>
                    <a:pt x="6897" y="7872"/>
                  </a:cubicBezTo>
                  <a:cubicBezTo>
                    <a:pt x="7041" y="7723"/>
                    <a:pt x="7197" y="7548"/>
                    <a:pt x="7369" y="7342"/>
                  </a:cubicBezTo>
                  <a:cubicBezTo>
                    <a:pt x="7513" y="7161"/>
                    <a:pt x="7663" y="6986"/>
                    <a:pt x="7810" y="6819"/>
                  </a:cubicBezTo>
                  <a:cubicBezTo>
                    <a:pt x="7957" y="6653"/>
                    <a:pt x="8112" y="6483"/>
                    <a:pt x="8276" y="6311"/>
                  </a:cubicBezTo>
                  <a:cubicBezTo>
                    <a:pt x="8570" y="5997"/>
                    <a:pt x="8918" y="5690"/>
                    <a:pt x="9302" y="5385"/>
                  </a:cubicBezTo>
                  <a:cubicBezTo>
                    <a:pt x="9692" y="5085"/>
                    <a:pt x="9989" y="4749"/>
                    <a:pt x="10195" y="4379"/>
                  </a:cubicBezTo>
                  <a:cubicBezTo>
                    <a:pt x="10339" y="4117"/>
                    <a:pt x="10443" y="3826"/>
                    <a:pt x="10506" y="3507"/>
                  </a:cubicBezTo>
                  <a:cubicBezTo>
                    <a:pt x="10565" y="3188"/>
                    <a:pt x="10627" y="2866"/>
                    <a:pt x="10675" y="2538"/>
                  </a:cubicBezTo>
                  <a:cubicBezTo>
                    <a:pt x="10726" y="2216"/>
                    <a:pt x="10780" y="1900"/>
                    <a:pt x="10845" y="1592"/>
                  </a:cubicBezTo>
                  <a:cubicBezTo>
                    <a:pt x="10907" y="1287"/>
                    <a:pt x="11014" y="1016"/>
                    <a:pt x="11161" y="776"/>
                  </a:cubicBezTo>
                  <a:cubicBezTo>
                    <a:pt x="11311" y="536"/>
                    <a:pt x="11523" y="350"/>
                    <a:pt x="11800" y="208"/>
                  </a:cubicBezTo>
                  <a:cubicBezTo>
                    <a:pt x="12074" y="67"/>
                    <a:pt x="12441" y="0"/>
                    <a:pt x="12902" y="0"/>
                  </a:cubicBezTo>
                  <a:cubicBezTo>
                    <a:pt x="13450" y="0"/>
                    <a:pt x="13956" y="112"/>
                    <a:pt x="14411" y="344"/>
                  </a:cubicBezTo>
                  <a:cubicBezTo>
                    <a:pt x="14869" y="573"/>
                    <a:pt x="15250" y="881"/>
                    <a:pt x="15567" y="1270"/>
                  </a:cubicBezTo>
                  <a:cubicBezTo>
                    <a:pt x="15880" y="1657"/>
                    <a:pt x="16126" y="2101"/>
                    <a:pt x="16304" y="2600"/>
                  </a:cubicBezTo>
                  <a:cubicBezTo>
                    <a:pt x="16479" y="3103"/>
                    <a:pt x="16570" y="3609"/>
                    <a:pt x="16570" y="4123"/>
                  </a:cubicBezTo>
                  <a:cubicBezTo>
                    <a:pt x="16570" y="4653"/>
                    <a:pt x="16491" y="5162"/>
                    <a:pt x="16332" y="5645"/>
                  </a:cubicBezTo>
                  <a:cubicBezTo>
                    <a:pt x="16174" y="6125"/>
                    <a:pt x="15982" y="6610"/>
                    <a:pt x="15759" y="7096"/>
                  </a:cubicBezTo>
                  <a:cubicBezTo>
                    <a:pt x="16072" y="7079"/>
                    <a:pt x="16389" y="7057"/>
                    <a:pt x="16705" y="7034"/>
                  </a:cubicBezTo>
                  <a:cubicBezTo>
                    <a:pt x="17019" y="7011"/>
                    <a:pt x="17335" y="7000"/>
                    <a:pt x="17652" y="7000"/>
                  </a:cubicBezTo>
                  <a:cubicBezTo>
                    <a:pt x="18149" y="7000"/>
                    <a:pt x="18630" y="7048"/>
                    <a:pt x="19099" y="7144"/>
                  </a:cubicBezTo>
                  <a:cubicBezTo>
                    <a:pt x="19568" y="7237"/>
                    <a:pt x="19986" y="7395"/>
                    <a:pt x="20356" y="7616"/>
                  </a:cubicBezTo>
                  <a:cubicBezTo>
                    <a:pt x="20726" y="7839"/>
                    <a:pt x="21026" y="8144"/>
                    <a:pt x="21255" y="8528"/>
                  </a:cubicBezTo>
                  <a:cubicBezTo>
                    <a:pt x="21486" y="8918"/>
                    <a:pt x="21600" y="9409"/>
                    <a:pt x="21600" y="10002"/>
                  </a:cubicBezTo>
                  <a:cubicBezTo>
                    <a:pt x="21600" y="10265"/>
                    <a:pt x="21580" y="10519"/>
                    <a:pt x="21535" y="10773"/>
                  </a:cubicBezTo>
                  <a:cubicBezTo>
                    <a:pt x="21484" y="11030"/>
                    <a:pt x="21419" y="11284"/>
                    <a:pt x="21328" y="11543"/>
                  </a:cubicBezTo>
                  <a:moveTo>
                    <a:pt x="4258" y="18519"/>
                  </a:moveTo>
                  <a:cubicBezTo>
                    <a:pt x="4555" y="18519"/>
                    <a:pt x="4809" y="18417"/>
                    <a:pt x="5024" y="18214"/>
                  </a:cubicBezTo>
                  <a:cubicBezTo>
                    <a:pt x="5233" y="18013"/>
                    <a:pt x="5340" y="17759"/>
                    <a:pt x="5340" y="17454"/>
                  </a:cubicBezTo>
                  <a:cubicBezTo>
                    <a:pt x="5340" y="17155"/>
                    <a:pt x="5233" y="16900"/>
                    <a:pt x="5024" y="16686"/>
                  </a:cubicBezTo>
                  <a:cubicBezTo>
                    <a:pt x="4812" y="16477"/>
                    <a:pt x="4557" y="16372"/>
                    <a:pt x="4258" y="16372"/>
                  </a:cubicBezTo>
                  <a:cubicBezTo>
                    <a:pt x="3941" y="16372"/>
                    <a:pt x="3684" y="16477"/>
                    <a:pt x="3486" y="16686"/>
                  </a:cubicBezTo>
                  <a:cubicBezTo>
                    <a:pt x="3289" y="16900"/>
                    <a:pt x="3190" y="17155"/>
                    <a:pt x="3190" y="17454"/>
                  </a:cubicBezTo>
                  <a:cubicBezTo>
                    <a:pt x="3190" y="17767"/>
                    <a:pt x="3289" y="18024"/>
                    <a:pt x="3486" y="18222"/>
                  </a:cubicBezTo>
                  <a:cubicBezTo>
                    <a:pt x="3681" y="18420"/>
                    <a:pt x="3939" y="18519"/>
                    <a:pt x="4258" y="18519"/>
                  </a:cubicBezTo>
                  <a:moveTo>
                    <a:pt x="19164" y="14342"/>
                  </a:moveTo>
                  <a:cubicBezTo>
                    <a:pt x="19703" y="13901"/>
                    <a:pt x="19975" y="13345"/>
                    <a:pt x="19975" y="12679"/>
                  </a:cubicBezTo>
                  <a:cubicBezTo>
                    <a:pt x="19975" y="12473"/>
                    <a:pt x="19918" y="12281"/>
                    <a:pt x="19805" y="12097"/>
                  </a:cubicBezTo>
                  <a:cubicBezTo>
                    <a:pt x="19695" y="11919"/>
                    <a:pt x="19576" y="11761"/>
                    <a:pt x="19446" y="11623"/>
                  </a:cubicBezTo>
                  <a:cubicBezTo>
                    <a:pt x="19590" y="11363"/>
                    <a:pt x="19720" y="11106"/>
                    <a:pt x="19833" y="10849"/>
                  </a:cubicBezTo>
                  <a:cubicBezTo>
                    <a:pt x="19944" y="10592"/>
                    <a:pt x="20003" y="10312"/>
                    <a:pt x="20003" y="10002"/>
                  </a:cubicBezTo>
                  <a:cubicBezTo>
                    <a:pt x="20003" y="9688"/>
                    <a:pt x="19924" y="9440"/>
                    <a:pt x="19766" y="9251"/>
                  </a:cubicBezTo>
                  <a:cubicBezTo>
                    <a:pt x="19607" y="9070"/>
                    <a:pt x="19415" y="8929"/>
                    <a:pt x="19184" y="8833"/>
                  </a:cubicBezTo>
                  <a:cubicBezTo>
                    <a:pt x="18955" y="8739"/>
                    <a:pt x="18698" y="8683"/>
                    <a:pt x="18418" y="8663"/>
                  </a:cubicBezTo>
                  <a:cubicBezTo>
                    <a:pt x="18138" y="8643"/>
                    <a:pt x="17884" y="8635"/>
                    <a:pt x="17649" y="8635"/>
                  </a:cubicBezTo>
                  <a:cubicBezTo>
                    <a:pt x="17242" y="8635"/>
                    <a:pt x="16835" y="8649"/>
                    <a:pt x="16423" y="8677"/>
                  </a:cubicBezTo>
                  <a:cubicBezTo>
                    <a:pt x="16010" y="8706"/>
                    <a:pt x="15606" y="8720"/>
                    <a:pt x="15199" y="8720"/>
                  </a:cubicBezTo>
                  <a:cubicBezTo>
                    <a:pt x="14917" y="8720"/>
                    <a:pt x="14643" y="8706"/>
                    <a:pt x="14366" y="8677"/>
                  </a:cubicBezTo>
                  <a:cubicBezTo>
                    <a:pt x="14089" y="8649"/>
                    <a:pt x="13829" y="8584"/>
                    <a:pt x="13574" y="8474"/>
                  </a:cubicBezTo>
                  <a:cubicBezTo>
                    <a:pt x="13574" y="8104"/>
                    <a:pt x="13645" y="7754"/>
                    <a:pt x="13792" y="7421"/>
                  </a:cubicBezTo>
                  <a:cubicBezTo>
                    <a:pt x="13936" y="7087"/>
                    <a:pt x="14094" y="6751"/>
                    <a:pt x="14275" y="6413"/>
                  </a:cubicBezTo>
                  <a:cubicBezTo>
                    <a:pt x="14448" y="6074"/>
                    <a:pt x="14606" y="5721"/>
                    <a:pt x="14747" y="5351"/>
                  </a:cubicBezTo>
                  <a:cubicBezTo>
                    <a:pt x="14886" y="4984"/>
                    <a:pt x="14953" y="4574"/>
                    <a:pt x="14953" y="4122"/>
                  </a:cubicBezTo>
                  <a:cubicBezTo>
                    <a:pt x="14953" y="3823"/>
                    <a:pt x="14905" y="3529"/>
                    <a:pt x="14812" y="3236"/>
                  </a:cubicBezTo>
                  <a:cubicBezTo>
                    <a:pt x="14716" y="2945"/>
                    <a:pt x="14583" y="2677"/>
                    <a:pt x="14411" y="2439"/>
                  </a:cubicBezTo>
                  <a:cubicBezTo>
                    <a:pt x="14238" y="2199"/>
                    <a:pt x="14027" y="2002"/>
                    <a:pt x="13775" y="1843"/>
                  </a:cubicBezTo>
                  <a:cubicBezTo>
                    <a:pt x="13521" y="1688"/>
                    <a:pt x="13230" y="1606"/>
                    <a:pt x="12893" y="1606"/>
                  </a:cubicBezTo>
                  <a:lnTo>
                    <a:pt x="12744" y="1606"/>
                  </a:lnTo>
                  <a:cubicBezTo>
                    <a:pt x="12681" y="1606"/>
                    <a:pt x="12631" y="1617"/>
                    <a:pt x="12594" y="1634"/>
                  </a:cubicBezTo>
                  <a:cubicBezTo>
                    <a:pt x="12523" y="1671"/>
                    <a:pt x="12481" y="1705"/>
                    <a:pt x="12472" y="1742"/>
                  </a:cubicBezTo>
                  <a:cubicBezTo>
                    <a:pt x="12464" y="1778"/>
                    <a:pt x="12450" y="1838"/>
                    <a:pt x="12430" y="1920"/>
                  </a:cubicBezTo>
                  <a:cubicBezTo>
                    <a:pt x="12323" y="2450"/>
                    <a:pt x="12221" y="3007"/>
                    <a:pt x="12128" y="3586"/>
                  </a:cubicBezTo>
                  <a:cubicBezTo>
                    <a:pt x="12034" y="4167"/>
                    <a:pt x="11854" y="4698"/>
                    <a:pt x="11596" y="5176"/>
                  </a:cubicBezTo>
                  <a:cubicBezTo>
                    <a:pt x="11334" y="5636"/>
                    <a:pt x="11000" y="6034"/>
                    <a:pt x="10596" y="6367"/>
                  </a:cubicBezTo>
                  <a:cubicBezTo>
                    <a:pt x="10189" y="6701"/>
                    <a:pt x="9802" y="7051"/>
                    <a:pt x="9432" y="7421"/>
                  </a:cubicBezTo>
                  <a:cubicBezTo>
                    <a:pt x="9169" y="7700"/>
                    <a:pt x="8949" y="7954"/>
                    <a:pt x="8771" y="8183"/>
                  </a:cubicBezTo>
                  <a:cubicBezTo>
                    <a:pt x="8593" y="8412"/>
                    <a:pt x="8403" y="8632"/>
                    <a:pt x="8211" y="8833"/>
                  </a:cubicBezTo>
                  <a:cubicBezTo>
                    <a:pt x="8016" y="9036"/>
                    <a:pt x="7799" y="9222"/>
                    <a:pt x="7556" y="9400"/>
                  </a:cubicBezTo>
                  <a:cubicBezTo>
                    <a:pt x="7313" y="9575"/>
                    <a:pt x="7019" y="9736"/>
                    <a:pt x="6674" y="9880"/>
                  </a:cubicBezTo>
                  <a:lnTo>
                    <a:pt x="6646" y="9880"/>
                  </a:lnTo>
                  <a:lnTo>
                    <a:pt x="6646" y="18572"/>
                  </a:lnTo>
                  <a:cubicBezTo>
                    <a:pt x="7279" y="18572"/>
                    <a:pt x="7889" y="18649"/>
                    <a:pt x="8485" y="18795"/>
                  </a:cubicBezTo>
                  <a:cubicBezTo>
                    <a:pt x="9081" y="18945"/>
                    <a:pt x="9683" y="19103"/>
                    <a:pt x="10294" y="19270"/>
                  </a:cubicBezTo>
                  <a:cubicBezTo>
                    <a:pt x="10901" y="19439"/>
                    <a:pt x="11537" y="19592"/>
                    <a:pt x="12207" y="19741"/>
                  </a:cubicBezTo>
                  <a:cubicBezTo>
                    <a:pt x="12874" y="19891"/>
                    <a:pt x="13594" y="19965"/>
                    <a:pt x="14374" y="19965"/>
                  </a:cubicBezTo>
                  <a:cubicBezTo>
                    <a:pt x="14781" y="19965"/>
                    <a:pt x="15222" y="19939"/>
                    <a:pt x="15699" y="19885"/>
                  </a:cubicBezTo>
                  <a:cubicBezTo>
                    <a:pt x="16177" y="19829"/>
                    <a:pt x="16626" y="19710"/>
                    <a:pt x="17047" y="19527"/>
                  </a:cubicBezTo>
                  <a:cubicBezTo>
                    <a:pt x="17468" y="19343"/>
                    <a:pt x="17816" y="19086"/>
                    <a:pt x="18101" y="18762"/>
                  </a:cubicBezTo>
                  <a:cubicBezTo>
                    <a:pt x="18387" y="18440"/>
                    <a:pt x="18525" y="18010"/>
                    <a:pt x="18525" y="17477"/>
                  </a:cubicBezTo>
                  <a:cubicBezTo>
                    <a:pt x="18525" y="17386"/>
                    <a:pt x="18522" y="17304"/>
                    <a:pt x="18517" y="17225"/>
                  </a:cubicBezTo>
                  <a:cubicBezTo>
                    <a:pt x="18503" y="17152"/>
                    <a:pt x="18488" y="17070"/>
                    <a:pt x="18471" y="16980"/>
                  </a:cubicBezTo>
                  <a:cubicBezTo>
                    <a:pt x="18785" y="16836"/>
                    <a:pt x="19028" y="16596"/>
                    <a:pt x="19195" y="16262"/>
                  </a:cubicBezTo>
                  <a:cubicBezTo>
                    <a:pt x="19364" y="15929"/>
                    <a:pt x="19446" y="15593"/>
                    <a:pt x="19446" y="15263"/>
                  </a:cubicBezTo>
                  <a:cubicBezTo>
                    <a:pt x="19449" y="14912"/>
                    <a:pt x="19350" y="14605"/>
                    <a:pt x="19164" y="14342"/>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31" name="Group 16"/>
          <p:cNvGrpSpPr>
            <a:grpSpLocks/>
          </p:cNvGrpSpPr>
          <p:nvPr/>
        </p:nvGrpSpPr>
        <p:grpSpPr bwMode="auto">
          <a:xfrm>
            <a:off x="7657126" y="4701002"/>
            <a:ext cx="285036" cy="285091"/>
            <a:chOff x="0" y="0"/>
            <a:chExt cx="965499" cy="965499"/>
          </a:xfrm>
        </p:grpSpPr>
        <p:sp>
          <p:nvSpPr>
            <p:cNvPr id="32" name="AutoShape 17"/>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3" name="AutoShape 18"/>
            <p:cNvSpPr>
              <a:spLocks/>
            </p:cNvSpPr>
            <p:nvPr/>
          </p:nvSpPr>
          <p:spPr bwMode="auto">
            <a:xfrm>
              <a:off x="293617" y="264823"/>
              <a:ext cx="393980" cy="393980"/>
            </a:xfrm>
            <a:custGeom>
              <a:avLst/>
              <a:gdLst>
                <a:gd name="T0" fmla="*/ 196990 w 21600"/>
                <a:gd name="T1" fmla="*/ 196990 h 21600"/>
                <a:gd name="T2" fmla="*/ 196990 w 21600"/>
                <a:gd name="T3" fmla="*/ 196990 h 21600"/>
                <a:gd name="T4" fmla="*/ 196990 w 21600"/>
                <a:gd name="T5" fmla="*/ 196990 h 21600"/>
                <a:gd name="T6" fmla="*/ 196990 w 21600"/>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6949"/>
                  </a:moveTo>
                  <a:cubicBezTo>
                    <a:pt x="21600"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lnTo>
                    <a:pt x="21600"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34" name="Group 19"/>
          <p:cNvGrpSpPr>
            <a:grpSpLocks/>
          </p:cNvGrpSpPr>
          <p:nvPr/>
        </p:nvGrpSpPr>
        <p:grpSpPr bwMode="auto">
          <a:xfrm>
            <a:off x="8060277" y="4701002"/>
            <a:ext cx="285036" cy="285091"/>
            <a:chOff x="0" y="0"/>
            <a:chExt cx="965499" cy="965499"/>
          </a:xfrm>
        </p:grpSpPr>
        <p:sp>
          <p:nvSpPr>
            <p:cNvPr id="35" name="AutoShape 20"/>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6" name="AutoShape 21"/>
            <p:cNvSpPr>
              <a:spLocks/>
            </p:cNvSpPr>
            <p:nvPr/>
          </p:nvSpPr>
          <p:spPr bwMode="auto">
            <a:xfrm>
              <a:off x="292545" y="314566"/>
              <a:ext cx="380408" cy="307104"/>
            </a:xfrm>
            <a:custGeom>
              <a:avLst/>
              <a:gdLst>
                <a:gd name="T0" fmla="*/ 190204 w 21600"/>
                <a:gd name="T1" fmla="*/ 153552 h 21600"/>
                <a:gd name="T2" fmla="*/ 190204 w 21600"/>
                <a:gd name="T3" fmla="*/ 153552 h 21600"/>
                <a:gd name="T4" fmla="*/ 190204 w 21600"/>
                <a:gd name="T5" fmla="*/ 153552 h 21600"/>
                <a:gd name="T6" fmla="*/ 190204 w 21600"/>
                <a:gd name="T7" fmla="*/ 15355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2"/>
                  </a:moveTo>
                  <a:cubicBezTo>
                    <a:pt x="20632" y="3222"/>
                    <a:pt x="20946" y="3384"/>
                    <a:pt x="21208" y="3713"/>
                  </a:cubicBezTo>
                  <a:cubicBezTo>
                    <a:pt x="21470" y="4042"/>
                    <a:pt x="21600" y="4427"/>
                    <a:pt x="21600" y="4865"/>
                  </a:cubicBezTo>
                  <a:lnTo>
                    <a:pt x="21600" y="19984"/>
                  </a:lnTo>
                  <a:cubicBezTo>
                    <a:pt x="21600" y="20421"/>
                    <a:pt x="21470" y="20803"/>
                    <a:pt x="21208" y="21121"/>
                  </a:cubicBezTo>
                  <a:cubicBezTo>
                    <a:pt x="20946" y="21441"/>
                    <a:pt x="20632" y="21600"/>
                    <a:pt x="20263" y="21600"/>
                  </a:cubicBezTo>
                  <a:lnTo>
                    <a:pt x="1348" y="21600"/>
                  </a:lnTo>
                  <a:cubicBezTo>
                    <a:pt x="981" y="21600"/>
                    <a:pt x="663" y="21441"/>
                    <a:pt x="399" y="21121"/>
                  </a:cubicBezTo>
                  <a:cubicBezTo>
                    <a:pt x="134" y="20803"/>
                    <a:pt x="0" y="20421"/>
                    <a:pt x="0" y="19984"/>
                  </a:cubicBezTo>
                  <a:lnTo>
                    <a:pt x="0" y="4865"/>
                  </a:lnTo>
                  <a:cubicBezTo>
                    <a:pt x="0" y="4427"/>
                    <a:pt x="134" y="4042"/>
                    <a:pt x="399" y="3713"/>
                  </a:cubicBezTo>
                  <a:cubicBezTo>
                    <a:pt x="663" y="3384"/>
                    <a:pt x="981" y="3222"/>
                    <a:pt x="1348" y="3222"/>
                  </a:cubicBezTo>
                  <a:lnTo>
                    <a:pt x="5638" y="3222"/>
                  </a:lnTo>
                  <a:lnTo>
                    <a:pt x="6318" y="1460"/>
                  </a:lnTo>
                  <a:cubicBezTo>
                    <a:pt x="6458" y="1057"/>
                    <a:pt x="6717" y="713"/>
                    <a:pt x="7089" y="425"/>
                  </a:cubicBezTo>
                  <a:cubicBezTo>
                    <a:pt x="7466" y="143"/>
                    <a:pt x="7838" y="0"/>
                    <a:pt x="8203" y="0"/>
                  </a:cubicBezTo>
                  <a:lnTo>
                    <a:pt x="13396" y="0"/>
                  </a:lnTo>
                  <a:cubicBezTo>
                    <a:pt x="13763" y="0"/>
                    <a:pt x="14135" y="143"/>
                    <a:pt x="14510" y="425"/>
                  </a:cubicBezTo>
                  <a:cubicBezTo>
                    <a:pt x="14884" y="713"/>
                    <a:pt x="15146" y="1057"/>
                    <a:pt x="15293" y="1460"/>
                  </a:cubicBezTo>
                  <a:lnTo>
                    <a:pt x="15961" y="3222"/>
                  </a:lnTo>
                  <a:lnTo>
                    <a:pt x="20263" y="3222"/>
                  </a:lnTo>
                  <a:close/>
                  <a:moveTo>
                    <a:pt x="10806" y="19185"/>
                  </a:moveTo>
                  <a:cubicBezTo>
                    <a:pt x="11572" y="19185"/>
                    <a:pt x="12299" y="19002"/>
                    <a:pt x="12987" y="18650"/>
                  </a:cubicBezTo>
                  <a:cubicBezTo>
                    <a:pt x="13672" y="18294"/>
                    <a:pt x="14270" y="17810"/>
                    <a:pt x="14774" y="17196"/>
                  </a:cubicBezTo>
                  <a:cubicBezTo>
                    <a:pt x="15278" y="16582"/>
                    <a:pt x="15677" y="15862"/>
                    <a:pt x="15974" y="15048"/>
                  </a:cubicBezTo>
                  <a:cubicBezTo>
                    <a:pt x="16270" y="14234"/>
                    <a:pt x="16419" y="13356"/>
                    <a:pt x="16419" y="12421"/>
                  </a:cubicBezTo>
                  <a:cubicBezTo>
                    <a:pt x="16419" y="11499"/>
                    <a:pt x="16270" y="10623"/>
                    <a:pt x="15974" y="9795"/>
                  </a:cubicBezTo>
                  <a:cubicBezTo>
                    <a:pt x="15677" y="8966"/>
                    <a:pt x="15278" y="8249"/>
                    <a:pt x="14774" y="7644"/>
                  </a:cubicBezTo>
                  <a:cubicBezTo>
                    <a:pt x="14270" y="7036"/>
                    <a:pt x="13672" y="6557"/>
                    <a:pt x="12987" y="6199"/>
                  </a:cubicBezTo>
                  <a:cubicBezTo>
                    <a:pt x="12299" y="5843"/>
                    <a:pt x="11572" y="5667"/>
                    <a:pt x="10806" y="5667"/>
                  </a:cubicBezTo>
                  <a:cubicBezTo>
                    <a:pt x="10039" y="5667"/>
                    <a:pt x="9312" y="5846"/>
                    <a:pt x="8619" y="6199"/>
                  </a:cubicBezTo>
                  <a:cubicBezTo>
                    <a:pt x="7929" y="6557"/>
                    <a:pt x="7332" y="7036"/>
                    <a:pt x="6827" y="7644"/>
                  </a:cubicBezTo>
                  <a:cubicBezTo>
                    <a:pt x="6323" y="8249"/>
                    <a:pt x="5922" y="8963"/>
                    <a:pt x="5625" y="9789"/>
                  </a:cubicBezTo>
                  <a:cubicBezTo>
                    <a:pt x="5329" y="10612"/>
                    <a:pt x="5180" y="11490"/>
                    <a:pt x="5180" y="12421"/>
                  </a:cubicBezTo>
                  <a:cubicBezTo>
                    <a:pt x="5180" y="13356"/>
                    <a:pt x="5329" y="14234"/>
                    <a:pt x="5625" y="15048"/>
                  </a:cubicBezTo>
                  <a:cubicBezTo>
                    <a:pt x="5922" y="15862"/>
                    <a:pt x="6323" y="16582"/>
                    <a:pt x="6827" y="17196"/>
                  </a:cubicBezTo>
                  <a:cubicBezTo>
                    <a:pt x="7332" y="17810"/>
                    <a:pt x="7929" y="18294"/>
                    <a:pt x="8619" y="18650"/>
                  </a:cubicBezTo>
                  <a:cubicBezTo>
                    <a:pt x="9312" y="19005"/>
                    <a:pt x="10039" y="19185"/>
                    <a:pt x="10806" y="19185"/>
                  </a:cubicBezTo>
                  <a:moveTo>
                    <a:pt x="10806" y="7832"/>
                  </a:moveTo>
                  <a:cubicBezTo>
                    <a:pt x="11337" y="7832"/>
                    <a:pt x="11834" y="7953"/>
                    <a:pt x="12294" y="8191"/>
                  </a:cubicBezTo>
                  <a:cubicBezTo>
                    <a:pt x="12754" y="8432"/>
                    <a:pt x="13158" y="8755"/>
                    <a:pt x="13501" y="9169"/>
                  </a:cubicBezTo>
                  <a:cubicBezTo>
                    <a:pt x="13846" y="9583"/>
                    <a:pt x="14118" y="10068"/>
                    <a:pt x="14316" y="10623"/>
                  </a:cubicBezTo>
                  <a:cubicBezTo>
                    <a:pt x="14515" y="11184"/>
                    <a:pt x="14615" y="11781"/>
                    <a:pt x="14615" y="12421"/>
                  </a:cubicBezTo>
                  <a:cubicBezTo>
                    <a:pt x="14615" y="13056"/>
                    <a:pt x="14515" y="13649"/>
                    <a:pt x="14316" y="14205"/>
                  </a:cubicBezTo>
                  <a:cubicBezTo>
                    <a:pt x="14118" y="14757"/>
                    <a:pt x="13846" y="15245"/>
                    <a:pt x="13501" y="15668"/>
                  </a:cubicBezTo>
                  <a:cubicBezTo>
                    <a:pt x="13158" y="16091"/>
                    <a:pt x="12752" y="16420"/>
                    <a:pt x="12289" y="16661"/>
                  </a:cubicBezTo>
                  <a:cubicBezTo>
                    <a:pt x="11824" y="16899"/>
                    <a:pt x="11330" y="17016"/>
                    <a:pt x="10806" y="17016"/>
                  </a:cubicBezTo>
                  <a:cubicBezTo>
                    <a:pt x="10274" y="17016"/>
                    <a:pt x="9777" y="16899"/>
                    <a:pt x="9312" y="16661"/>
                  </a:cubicBezTo>
                  <a:cubicBezTo>
                    <a:pt x="8847" y="16420"/>
                    <a:pt x="8443" y="16091"/>
                    <a:pt x="8100" y="15668"/>
                  </a:cubicBezTo>
                  <a:cubicBezTo>
                    <a:pt x="7755" y="15245"/>
                    <a:pt x="7483" y="14754"/>
                    <a:pt x="7285" y="14199"/>
                  </a:cubicBezTo>
                  <a:cubicBezTo>
                    <a:pt x="7084" y="13641"/>
                    <a:pt x="6984" y="13044"/>
                    <a:pt x="6984" y="12421"/>
                  </a:cubicBezTo>
                  <a:cubicBezTo>
                    <a:pt x="6984" y="11781"/>
                    <a:pt x="7084" y="11184"/>
                    <a:pt x="7285" y="10623"/>
                  </a:cubicBezTo>
                  <a:cubicBezTo>
                    <a:pt x="7483" y="10068"/>
                    <a:pt x="7755" y="9583"/>
                    <a:pt x="8100" y="9169"/>
                  </a:cubicBezTo>
                  <a:cubicBezTo>
                    <a:pt x="8443" y="8755"/>
                    <a:pt x="8847" y="8431"/>
                    <a:pt x="9312" y="8191"/>
                  </a:cubicBezTo>
                  <a:cubicBezTo>
                    <a:pt x="9777" y="7953"/>
                    <a:pt x="10274" y="7832"/>
                    <a:pt x="10806" y="7832"/>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37" name="Group 22"/>
          <p:cNvGrpSpPr>
            <a:grpSpLocks/>
          </p:cNvGrpSpPr>
          <p:nvPr/>
        </p:nvGrpSpPr>
        <p:grpSpPr bwMode="auto">
          <a:xfrm>
            <a:off x="8463428" y="4701002"/>
            <a:ext cx="285036" cy="285091"/>
            <a:chOff x="0" y="0"/>
            <a:chExt cx="965499" cy="965499"/>
          </a:xfrm>
        </p:grpSpPr>
        <p:sp>
          <p:nvSpPr>
            <p:cNvPr id="38" name="AutoShape 23"/>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bg1">
                <a:lumMod val="6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39" name="AutoShape 24"/>
            <p:cNvSpPr>
              <a:spLocks/>
            </p:cNvSpPr>
            <p:nvPr/>
          </p:nvSpPr>
          <p:spPr bwMode="auto">
            <a:xfrm>
              <a:off x="293617" y="331589"/>
              <a:ext cx="380408" cy="296161"/>
            </a:xfrm>
            <a:custGeom>
              <a:avLst/>
              <a:gdLst>
                <a:gd name="T0" fmla="*/ 190204 w 21600"/>
                <a:gd name="T1" fmla="*/ 148081 h 21600"/>
                <a:gd name="T2" fmla="*/ 190204 w 21600"/>
                <a:gd name="T3" fmla="*/ 148081 h 21600"/>
                <a:gd name="T4" fmla="*/ 190204 w 21600"/>
                <a:gd name="T5" fmla="*/ 148081 h 21600"/>
                <a:gd name="T6" fmla="*/ 190204 w 21600"/>
                <a:gd name="T7" fmla="*/ 14808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782" y="15633"/>
                  </a:moveTo>
                  <a:cubicBezTo>
                    <a:pt x="11211" y="15633"/>
                    <a:pt x="11622" y="15565"/>
                    <a:pt x="12011" y="15416"/>
                  </a:cubicBezTo>
                  <a:cubicBezTo>
                    <a:pt x="12403" y="15272"/>
                    <a:pt x="12778" y="15084"/>
                    <a:pt x="13138" y="14855"/>
                  </a:cubicBezTo>
                  <a:cubicBezTo>
                    <a:pt x="13498" y="14626"/>
                    <a:pt x="13845" y="14361"/>
                    <a:pt x="14181" y="14073"/>
                  </a:cubicBezTo>
                  <a:cubicBezTo>
                    <a:pt x="14516" y="13774"/>
                    <a:pt x="14844" y="13471"/>
                    <a:pt x="15168" y="13160"/>
                  </a:cubicBezTo>
                  <a:cubicBezTo>
                    <a:pt x="16142" y="12226"/>
                    <a:pt x="17126" y="11306"/>
                    <a:pt x="18120" y="10410"/>
                  </a:cubicBezTo>
                  <a:cubicBezTo>
                    <a:pt x="19112" y="9515"/>
                    <a:pt x="20113" y="8616"/>
                    <a:pt x="21120" y="7714"/>
                  </a:cubicBezTo>
                  <a:cubicBezTo>
                    <a:pt x="21198" y="7640"/>
                    <a:pt x="21279" y="7570"/>
                    <a:pt x="21360" y="7496"/>
                  </a:cubicBezTo>
                  <a:cubicBezTo>
                    <a:pt x="21443" y="7429"/>
                    <a:pt x="21524" y="7347"/>
                    <a:pt x="21600" y="7250"/>
                  </a:cubicBezTo>
                  <a:lnTo>
                    <a:pt x="21600" y="19981"/>
                  </a:lnTo>
                  <a:cubicBezTo>
                    <a:pt x="21600" y="20416"/>
                    <a:pt x="21470" y="20800"/>
                    <a:pt x="21208" y="21118"/>
                  </a:cubicBezTo>
                  <a:cubicBezTo>
                    <a:pt x="20946" y="21438"/>
                    <a:pt x="20632" y="21600"/>
                    <a:pt x="20265" y="21600"/>
                  </a:cubicBezTo>
                  <a:lnTo>
                    <a:pt x="1346" y="21600"/>
                  </a:lnTo>
                  <a:cubicBezTo>
                    <a:pt x="979" y="21600"/>
                    <a:pt x="663" y="21438"/>
                    <a:pt x="396" y="21118"/>
                  </a:cubicBezTo>
                  <a:cubicBezTo>
                    <a:pt x="132" y="20803"/>
                    <a:pt x="0" y="20419"/>
                    <a:pt x="0" y="19981"/>
                  </a:cubicBezTo>
                  <a:lnTo>
                    <a:pt x="0" y="7250"/>
                  </a:lnTo>
                  <a:cubicBezTo>
                    <a:pt x="75" y="7347"/>
                    <a:pt x="156" y="7429"/>
                    <a:pt x="239" y="7496"/>
                  </a:cubicBezTo>
                  <a:cubicBezTo>
                    <a:pt x="320" y="7570"/>
                    <a:pt x="401" y="7640"/>
                    <a:pt x="479" y="7714"/>
                  </a:cubicBezTo>
                  <a:cubicBezTo>
                    <a:pt x="1488" y="8616"/>
                    <a:pt x="2487" y="9514"/>
                    <a:pt x="3481" y="10410"/>
                  </a:cubicBezTo>
                  <a:cubicBezTo>
                    <a:pt x="4473" y="11306"/>
                    <a:pt x="5457" y="12223"/>
                    <a:pt x="6434" y="13160"/>
                  </a:cubicBezTo>
                  <a:cubicBezTo>
                    <a:pt x="6738" y="13454"/>
                    <a:pt x="7058" y="13744"/>
                    <a:pt x="7394" y="14038"/>
                  </a:cubicBezTo>
                  <a:cubicBezTo>
                    <a:pt x="7729" y="14338"/>
                    <a:pt x="8079" y="14599"/>
                    <a:pt x="8437" y="14840"/>
                  </a:cubicBezTo>
                  <a:cubicBezTo>
                    <a:pt x="8797" y="15075"/>
                    <a:pt x="9174" y="15269"/>
                    <a:pt x="9568" y="15413"/>
                  </a:cubicBezTo>
                  <a:cubicBezTo>
                    <a:pt x="9965" y="15563"/>
                    <a:pt x="10371" y="15633"/>
                    <a:pt x="10782" y="15633"/>
                  </a:cubicBezTo>
                  <a:moveTo>
                    <a:pt x="10782" y="12413"/>
                  </a:moveTo>
                  <a:cubicBezTo>
                    <a:pt x="10540" y="12413"/>
                    <a:pt x="10278" y="12334"/>
                    <a:pt x="9996" y="12167"/>
                  </a:cubicBezTo>
                  <a:cubicBezTo>
                    <a:pt x="9715" y="12005"/>
                    <a:pt x="9441" y="11806"/>
                    <a:pt x="9171" y="11576"/>
                  </a:cubicBezTo>
                  <a:cubicBezTo>
                    <a:pt x="8900" y="11347"/>
                    <a:pt x="8638" y="11106"/>
                    <a:pt x="8380" y="10854"/>
                  </a:cubicBezTo>
                  <a:cubicBezTo>
                    <a:pt x="8121" y="10601"/>
                    <a:pt x="7896" y="10390"/>
                    <a:pt x="7700" y="10222"/>
                  </a:cubicBezTo>
                  <a:cubicBezTo>
                    <a:pt x="6752" y="9356"/>
                    <a:pt x="5819" y="8507"/>
                    <a:pt x="4891" y="7664"/>
                  </a:cubicBezTo>
                  <a:cubicBezTo>
                    <a:pt x="3966" y="6815"/>
                    <a:pt x="3023" y="5960"/>
                    <a:pt x="2061" y="5087"/>
                  </a:cubicBezTo>
                  <a:cubicBezTo>
                    <a:pt x="1882" y="4920"/>
                    <a:pt x="1672" y="4691"/>
                    <a:pt x="1434" y="4406"/>
                  </a:cubicBezTo>
                  <a:cubicBezTo>
                    <a:pt x="1194" y="4118"/>
                    <a:pt x="974" y="3804"/>
                    <a:pt x="766" y="3460"/>
                  </a:cubicBezTo>
                  <a:cubicBezTo>
                    <a:pt x="560" y="3110"/>
                    <a:pt x="384" y="2761"/>
                    <a:pt x="239" y="2405"/>
                  </a:cubicBezTo>
                  <a:cubicBezTo>
                    <a:pt x="95" y="2050"/>
                    <a:pt x="22" y="1724"/>
                    <a:pt x="22" y="1436"/>
                  </a:cubicBezTo>
                  <a:cubicBezTo>
                    <a:pt x="22" y="1051"/>
                    <a:pt x="164" y="713"/>
                    <a:pt x="443" y="425"/>
                  </a:cubicBezTo>
                  <a:cubicBezTo>
                    <a:pt x="727" y="143"/>
                    <a:pt x="1025" y="0"/>
                    <a:pt x="1346" y="0"/>
                  </a:cubicBezTo>
                  <a:lnTo>
                    <a:pt x="20265" y="0"/>
                  </a:lnTo>
                  <a:cubicBezTo>
                    <a:pt x="20583" y="0"/>
                    <a:pt x="20882" y="143"/>
                    <a:pt x="21161" y="425"/>
                  </a:cubicBezTo>
                  <a:cubicBezTo>
                    <a:pt x="21438" y="713"/>
                    <a:pt x="21577" y="1051"/>
                    <a:pt x="21577" y="1436"/>
                  </a:cubicBezTo>
                  <a:cubicBezTo>
                    <a:pt x="21577" y="1724"/>
                    <a:pt x="21504" y="2050"/>
                    <a:pt x="21360" y="2405"/>
                  </a:cubicBezTo>
                  <a:cubicBezTo>
                    <a:pt x="21215" y="2761"/>
                    <a:pt x="21039" y="3110"/>
                    <a:pt x="20833" y="3460"/>
                  </a:cubicBezTo>
                  <a:cubicBezTo>
                    <a:pt x="20627" y="3804"/>
                    <a:pt x="20402" y="4121"/>
                    <a:pt x="20165" y="4406"/>
                  </a:cubicBezTo>
                  <a:cubicBezTo>
                    <a:pt x="19927" y="4691"/>
                    <a:pt x="19717" y="4923"/>
                    <a:pt x="19538" y="5087"/>
                  </a:cubicBezTo>
                  <a:cubicBezTo>
                    <a:pt x="18578" y="5948"/>
                    <a:pt x="17633" y="6803"/>
                    <a:pt x="16708" y="7652"/>
                  </a:cubicBezTo>
                  <a:cubicBezTo>
                    <a:pt x="15782" y="8501"/>
                    <a:pt x="14844" y="9356"/>
                    <a:pt x="13899" y="10222"/>
                  </a:cubicBezTo>
                  <a:cubicBezTo>
                    <a:pt x="13703" y="10390"/>
                    <a:pt x="13481" y="10601"/>
                    <a:pt x="13226" y="10854"/>
                  </a:cubicBezTo>
                  <a:cubicBezTo>
                    <a:pt x="12971" y="11106"/>
                    <a:pt x="12709" y="11347"/>
                    <a:pt x="12435" y="11576"/>
                  </a:cubicBezTo>
                  <a:cubicBezTo>
                    <a:pt x="12161" y="11806"/>
                    <a:pt x="11884" y="12005"/>
                    <a:pt x="11603" y="12167"/>
                  </a:cubicBezTo>
                  <a:cubicBezTo>
                    <a:pt x="11321" y="12334"/>
                    <a:pt x="11064" y="12413"/>
                    <a:pt x="10829" y="12413"/>
                  </a:cubicBezTo>
                  <a:lnTo>
                    <a:pt x="10804" y="12413"/>
                  </a:lnTo>
                  <a:lnTo>
                    <a:pt x="10782" y="12413"/>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sp>
        <p:nvSpPr>
          <p:cNvPr id="41985" name="Rectangle 1"/>
          <p:cNvSpPr>
            <a:spLocks noChangeArrowheads="1"/>
          </p:cNvSpPr>
          <p:nvPr/>
        </p:nvSpPr>
        <p:spPr bwMode="auto">
          <a:xfrm>
            <a:off x="859512" y="1059582"/>
            <a:ext cx="5955476" cy="1477328"/>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    </a:t>
            </a:r>
            <a:r>
              <a:rPr kumimoji="0" 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我区每年举办内蒙古自治区足球啦啦操锦标赛，</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dirty="0">
                <a:ln>
                  <a:noFill/>
                </a:ln>
                <a:solidFill>
                  <a:schemeClr val="tx1"/>
                </a:solidFill>
                <a:effectLst/>
                <a:latin typeface="Calibri" pitchFamily="34" charset="0"/>
                <a:ea typeface="仿宋" pitchFamily="49" charset="-122"/>
                <a:cs typeface="Times New Roman" pitchFamily="18" charset="0"/>
              </a:rPr>
              <a:t>2017</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年在鄂尔多斯达拉特旗七中成功举办了全国学</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校啦啦操锦标赛。我区承办的所有国际、国内、省</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级等赛事，所有比赛的开幕式上，都有啦啦操的表</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演。使更多的人了解啦啦操项目。</a:t>
            </a:r>
            <a:endParaRPr kumimoji="0" lang="zh-CN" altLang="en-US" sz="18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grpSp>
        <p:nvGrpSpPr>
          <p:cNvPr id="41" name="组合 40"/>
          <p:cNvGrpSpPr/>
          <p:nvPr/>
        </p:nvGrpSpPr>
        <p:grpSpPr>
          <a:xfrm>
            <a:off x="7740352" y="3651870"/>
            <a:ext cx="948608" cy="864096"/>
            <a:chOff x="304800" y="673100"/>
            <a:chExt cx="4000500" cy="4000500"/>
          </a:xfrm>
          <a:effectLst>
            <a:outerShdw blurRad="444500" dist="2540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椭圆 4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41989" name="Picture 5" descr="C:\Users\lenovo\Desktop\153335182606849326.jpg"/>
          <p:cNvPicPr>
            <a:picLocks noChangeAspect="1" noChangeArrowheads="1"/>
          </p:cNvPicPr>
          <p:nvPr/>
        </p:nvPicPr>
        <p:blipFill>
          <a:blip r:embed="rId3" cstate="print"/>
          <a:srcRect/>
          <a:stretch>
            <a:fillRect/>
          </a:stretch>
        </p:blipFill>
        <p:spPr bwMode="auto">
          <a:xfrm>
            <a:off x="4644008" y="2499742"/>
            <a:ext cx="2952328" cy="221424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1990" name="Picture 6" descr="C:\Users\lenovo\Desktop\798408572420876001.jpg"/>
          <p:cNvPicPr>
            <a:picLocks noChangeAspect="1" noChangeArrowheads="1"/>
          </p:cNvPicPr>
          <p:nvPr/>
        </p:nvPicPr>
        <p:blipFill>
          <a:blip r:embed="rId4" cstate="print"/>
          <a:srcRect/>
          <a:stretch>
            <a:fillRect/>
          </a:stretch>
        </p:blipFill>
        <p:spPr bwMode="auto">
          <a:xfrm>
            <a:off x="1475656" y="2918288"/>
            <a:ext cx="3096344" cy="1741694"/>
          </a:xfrm>
          <a:prstGeom prst="rect">
            <a:avLst/>
          </a:prstGeom>
          <a:ln>
            <a:noFill/>
          </a:ln>
          <a:effectLst>
            <a:outerShdw blurRad="292100" dist="139700" dir="2700000" algn="tl" rotWithShape="0">
              <a:srgbClr val="333333">
                <a:alpha val="65000"/>
              </a:srgbClr>
            </a:outerShdw>
          </a:effectLst>
        </p:spPr>
      </p:pic>
      <p:pic>
        <p:nvPicPr>
          <p:cNvPr id="41991" name="Picture 7" descr="C:\Users\lenovo\Desktop\653004281673844172.jpg"/>
          <p:cNvPicPr>
            <a:picLocks noChangeAspect="1" noChangeArrowheads="1"/>
          </p:cNvPicPr>
          <p:nvPr/>
        </p:nvPicPr>
        <p:blipFill>
          <a:blip r:embed="rId5" cstate="print"/>
          <a:srcRect/>
          <a:stretch>
            <a:fillRect/>
          </a:stretch>
        </p:blipFill>
        <p:spPr bwMode="auto">
          <a:xfrm>
            <a:off x="6876256" y="987574"/>
            <a:ext cx="1800200" cy="140347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87908475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p:tgtEl>
                                          <p:spTgt spid="2"/>
                                        </p:tgtEl>
                                        <p:attrNameLst>
                                          <p:attrName>ppt_x</p:attrName>
                                        </p:attrNameLst>
                                      </p:cBhvr>
                                      <p:tavLst>
                                        <p:tav tm="0">
                                          <p:val>
                                            <p:strVal val="#ppt_x-#ppt_w*1.125000"/>
                                          </p:val>
                                        </p:tav>
                                        <p:tav tm="100000">
                                          <p:val>
                                            <p:strVal val="#ppt_x"/>
                                          </p:val>
                                        </p:tav>
                                      </p:tavLst>
                                    </p:anim>
                                    <p:animEffect transition="in" filter="wipe(right)">
                                      <p:cBhvr>
                                        <p:cTn id="12" dur="500"/>
                                        <p:tgtEl>
                                          <p:spTgt spid="2"/>
                                        </p:tgtEl>
                                      </p:cBhvr>
                                    </p:animEffect>
                                  </p:childTnLst>
                                </p:cTn>
                              </p:par>
                            </p:childTnLst>
                          </p:cTn>
                        </p:par>
                        <p:par>
                          <p:cTn id="13" fill="hold">
                            <p:stCondLst>
                              <p:cond delay="1000"/>
                            </p:stCondLst>
                            <p:childTnLst>
                              <p:par>
                                <p:cTn id="14" presetID="53" presetClass="entr" presetSubtype="528" fill="hold" nodeType="afterEffect">
                                  <p:stCondLst>
                                    <p:cond delay="0"/>
                                  </p:stCondLst>
                                  <p:childTnLst>
                                    <p:set>
                                      <p:cBhvr>
                                        <p:cTn id="15" dur="1" fill="hold">
                                          <p:stCondLst>
                                            <p:cond delay="0"/>
                                          </p:stCondLst>
                                        </p:cTn>
                                        <p:tgtEl>
                                          <p:spTgt spid="41"/>
                                        </p:tgtEl>
                                        <p:attrNameLst>
                                          <p:attrName>style.visibility</p:attrName>
                                        </p:attrNameLst>
                                      </p:cBhvr>
                                      <p:to>
                                        <p:strVal val="visible"/>
                                      </p:to>
                                    </p:set>
                                    <p:anim calcmode="lin" valueType="num">
                                      <p:cBhvr>
                                        <p:cTn id="16" dur="500" fill="hold"/>
                                        <p:tgtEl>
                                          <p:spTgt spid="41"/>
                                        </p:tgtEl>
                                        <p:attrNameLst>
                                          <p:attrName>ppt_w</p:attrName>
                                        </p:attrNameLst>
                                      </p:cBhvr>
                                      <p:tavLst>
                                        <p:tav tm="0">
                                          <p:val>
                                            <p:fltVal val="0"/>
                                          </p:val>
                                        </p:tav>
                                        <p:tav tm="100000">
                                          <p:val>
                                            <p:strVal val="#ppt_w"/>
                                          </p:val>
                                        </p:tav>
                                      </p:tavLst>
                                    </p:anim>
                                    <p:anim calcmode="lin" valueType="num">
                                      <p:cBhvr>
                                        <p:cTn id="17" dur="500" fill="hold"/>
                                        <p:tgtEl>
                                          <p:spTgt spid="41"/>
                                        </p:tgtEl>
                                        <p:attrNameLst>
                                          <p:attrName>ppt_h</p:attrName>
                                        </p:attrNameLst>
                                      </p:cBhvr>
                                      <p:tavLst>
                                        <p:tav tm="0">
                                          <p:val>
                                            <p:fltVal val="0"/>
                                          </p:val>
                                        </p:tav>
                                        <p:tav tm="100000">
                                          <p:val>
                                            <p:strVal val="#ppt_h"/>
                                          </p:val>
                                        </p:tav>
                                      </p:tavLst>
                                    </p:anim>
                                    <p:animEffect transition="in" filter="fade">
                                      <p:cBhvr>
                                        <p:cTn id="18" dur="500"/>
                                        <p:tgtEl>
                                          <p:spTgt spid="41"/>
                                        </p:tgtEl>
                                      </p:cBhvr>
                                    </p:animEffect>
                                    <p:anim calcmode="lin" valueType="num">
                                      <p:cBhvr>
                                        <p:cTn id="19" dur="500" fill="hold"/>
                                        <p:tgtEl>
                                          <p:spTgt spid="41"/>
                                        </p:tgtEl>
                                        <p:attrNameLst>
                                          <p:attrName>ppt_x</p:attrName>
                                        </p:attrNameLst>
                                      </p:cBhvr>
                                      <p:tavLst>
                                        <p:tav tm="0">
                                          <p:val>
                                            <p:fltVal val="0.5"/>
                                          </p:val>
                                        </p:tav>
                                        <p:tav tm="100000">
                                          <p:val>
                                            <p:strVal val="#ppt_x"/>
                                          </p:val>
                                        </p:tav>
                                      </p:tavLst>
                                    </p:anim>
                                    <p:anim calcmode="lin" valueType="num">
                                      <p:cBhvr>
                                        <p:cTn id="20" dur="500" fill="hold"/>
                                        <p:tgtEl>
                                          <p:spTgt spid="4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右箭头 46"/>
          <p:cNvSpPr/>
          <p:nvPr/>
        </p:nvSpPr>
        <p:spPr>
          <a:xfrm>
            <a:off x="-36512" y="195486"/>
            <a:ext cx="6408712" cy="1224136"/>
          </a:xfrm>
          <a:prstGeom prst="rightArrow">
            <a:avLst/>
          </a:prstGeom>
          <a:gradFill>
            <a:gsLst>
              <a:gs pos="0">
                <a:srgbClr val="8488C4"/>
              </a:gs>
              <a:gs pos="53000">
                <a:srgbClr val="D4DEFF"/>
              </a:gs>
              <a:gs pos="83000">
                <a:srgbClr val="D4DEFF"/>
              </a:gs>
              <a:gs pos="100000">
                <a:srgbClr val="96AB94"/>
              </a:gs>
            </a:gsLst>
            <a:lin ang="5400000" scaled="0"/>
          </a:gra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ZoneTexte 17"/>
          <p:cNvSpPr txBox="1"/>
          <p:nvPr/>
        </p:nvSpPr>
        <p:spPr>
          <a:xfrm>
            <a:off x="35496" y="521553"/>
            <a:ext cx="5540299" cy="754053"/>
          </a:xfrm>
          <a:prstGeom prst="rect">
            <a:avLst/>
          </a:prstGeom>
          <a:noFill/>
        </p:spPr>
        <p:txBody>
          <a:bodyPr wrap="none" rtlCol="0">
            <a:spAutoFit/>
          </a:bodyPr>
          <a:lstStyle/>
          <a:p>
            <a:pPr lvl="0" algn="ctr"/>
            <a:r>
              <a:rPr lang="zh-CN" altLang="zh-CN" sz="3200" b="1" dirty="0"/>
              <a:t>特色引领，加强投入不断创新</a:t>
            </a:r>
            <a:endParaRPr lang="zh-CN" altLang="zh-CN" sz="3200" dirty="0"/>
          </a:p>
          <a:p>
            <a:pPr algn="ct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35" name="Group 21"/>
          <p:cNvGrpSpPr/>
          <p:nvPr/>
        </p:nvGrpSpPr>
        <p:grpSpPr>
          <a:xfrm>
            <a:off x="836516" y="1496873"/>
            <a:ext cx="2286016" cy="603498"/>
            <a:chOff x="642910" y="1778920"/>
            <a:chExt cx="2286016" cy="603498"/>
          </a:xfrm>
        </p:grpSpPr>
        <p:sp>
          <p:nvSpPr>
            <p:cNvPr id="36" name="Rectangle 88"/>
            <p:cNvSpPr/>
            <p:nvPr/>
          </p:nvSpPr>
          <p:spPr>
            <a:xfrm>
              <a:off x="642910" y="2076244"/>
              <a:ext cx="2286016" cy="306174"/>
            </a:xfrm>
            <a:prstGeom prst="rect">
              <a:avLst/>
            </a:prstGeom>
          </p:spPr>
          <p:txBody>
            <a:bodyPr wrap="square">
              <a:spAutoFit/>
            </a:bodyPr>
            <a:lstStyle/>
            <a:p>
              <a:pPr>
                <a:lnSpc>
                  <a:spcPct val="150000"/>
                </a:lnSpc>
              </a:pPr>
              <a:endParaRPr lang="ms-MY" sz="105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endParaRPr>
            </a:p>
          </p:txBody>
        </p:sp>
        <p:sp>
          <p:nvSpPr>
            <p:cNvPr id="37" name="Rectangle 89"/>
            <p:cNvSpPr/>
            <p:nvPr/>
          </p:nvSpPr>
          <p:spPr>
            <a:xfrm>
              <a:off x="642910" y="1778920"/>
              <a:ext cx="1928826" cy="369332"/>
            </a:xfrm>
            <a:prstGeom prst="rect">
              <a:avLst/>
            </a:prstGeom>
          </p:spPr>
          <p:txBody>
            <a:bodyPr wrap="square">
              <a:spAutoFit/>
            </a:bodyPr>
            <a:lstStyle/>
            <a:p>
              <a:endParaRPr lang="en-US" b="1" dirty="0">
                <a:solidFill>
                  <a:schemeClr val="accent2"/>
                </a:solidFill>
                <a:latin typeface="微软雅黑" panose="020B0503020204020204" pitchFamily="34" charset="-122"/>
                <a:ea typeface="微软雅黑" panose="020B0503020204020204" pitchFamily="34" charset="-122"/>
                <a:cs typeface="Open Sans" pitchFamily="34" charset="0"/>
              </a:endParaRPr>
            </a:p>
          </p:txBody>
        </p:sp>
      </p:grpSp>
      <p:grpSp>
        <p:nvGrpSpPr>
          <p:cNvPr id="38" name="Group 22"/>
          <p:cNvGrpSpPr/>
          <p:nvPr/>
        </p:nvGrpSpPr>
        <p:grpSpPr>
          <a:xfrm>
            <a:off x="836516" y="2932645"/>
            <a:ext cx="2286016" cy="652527"/>
            <a:chOff x="642910" y="3214692"/>
            <a:chExt cx="2286016" cy="652527"/>
          </a:xfrm>
        </p:grpSpPr>
        <p:sp>
          <p:nvSpPr>
            <p:cNvPr id="39" name="Rectangle 90"/>
            <p:cNvSpPr/>
            <p:nvPr/>
          </p:nvSpPr>
          <p:spPr>
            <a:xfrm>
              <a:off x="642910" y="3561045"/>
              <a:ext cx="2286016" cy="306174"/>
            </a:xfrm>
            <a:prstGeom prst="rect">
              <a:avLst/>
            </a:prstGeom>
          </p:spPr>
          <p:txBody>
            <a:bodyPr wrap="square">
              <a:spAutoFit/>
            </a:bodyPr>
            <a:lstStyle/>
            <a:p>
              <a:pPr>
                <a:lnSpc>
                  <a:spcPct val="150000"/>
                </a:lnSpc>
              </a:pPr>
              <a:endParaRPr lang="ms-MY" altLang="zh-CN" sz="105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endParaRPr>
            </a:p>
          </p:txBody>
        </p:sp>
        <p:sp>
          <p:nvSpPr>
            <p:cNvPr id="40" name="Rectangle 91"/>
            <p:cNvSpPr/>
            <p:nvPr/>
          </p:nvSpPr>
          <p:spPr>
            <a:xfrm>
              <a:off x="642910" y="3214692"/>
              <a:ext cx="1928826" cy="369332"/>
            </a:xfrm>
            <a:prstGeom prst="rect">
              <a:avLst/>
            </a:prstGeom>
          </p:spPr>
          <p:txBody>
            <a:bodyPr wrap="square">
              <a:spAutoFit/>
            </a:bodyPr>
            <a:lstStyle/>
            <a:p>
              <a:endParaRPr lang="en-US" b="1" dirty="0">
                <a:solidFill>
                  <a:schemeClr val="accent4"/>
                </a:solidFill>
                <a:latin typeface="微软雅黑" panose="020B0503020204020204" pitchFamily="34" charset="-122"/>
                <a:ea typeface="微软雅黑" panose="020B0503020204020204" pitchFamily="34" charset="-122"/>
                <a:cs typeface="Open Sans" pitchFamily="34" charset="0"/>
              </a:endParaRPr>
            </a:p>
          </p:txBody>
        </p:sp>
      </p:grpSp>
      <p:grpSp>
        <p:nvGrpSpPr>
          <p:cNvPr id="41" name="Group 23"/>
          <p:cNvGrpSpPr/>
          <p:nvPr/>
        </p:nvGrpSpPr>
        <p:grpSpPr>
          <a:xfrm>
            <a:off x="6090250" y="2932645"/>
            <a:ext cx="2298174" cy="652527"/>
            <a:chOff x="6202916" y="3214692"/>
            <a:chExt cx="2298174" cy="652527"/>
          </a:xfrm>
        </p:grpSpPr>
        <p:sp>
          <p:nvSpPr>
            <p:cNvPr id="42" name="Rectangle 92"/>
            <p:cNvSpPr/>
            <p:nvPr/>
          </p:nvSpPr>
          <p:spPr>
            <a:xfrm>
              <a:off x="6215074" y="3561045"/>
              <a:ext cx="2286016" cy="306174"/>
            </a:xfrm>
            <a:prstGeom prst="rect">
              <a:avLst/>
            </a:prstGeom>
          </p:spPr>
          <p:txBody>
            <a:bodyPr wrap="square">
              <a:spAutoFit/>
            </a:bodyPr>
            <a:lstStyle/>
            <a:p>
              <a:pPr>
                <a:lnSpc>
                  <a:spcPct val="150000"/>
                </a:lnSpc>
              </a:pPr>
              <a:endPar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endParaRPr>
            </a:p>
          </p:txBody>
        </p:sp>
        <p:sp>
          <p:nvSpPr>
            <p:cNvPr id="43" name="Rectangle 93"/>
            <p:cNvSpPr/>
            <p:nvPr/>
          </p:nvSpPr>
          <p:spPr>
            <a:xfrm>
              <a:off x="6202916" y="3214692"/>
              <a:ext cx="1928826" cy="369332"/>
            </a:xfrm>
            <a:prstGeom prst="rect">
              <a:avLst/>
            </a:prstGeom>
          </p:spPr>
          <p:txBody>
            <a:bodyPr wrap="square">
              <a:spAutoFit/>
            </a:bodyPr>
            <a:lstStyle/>
            <a:p>
              <a:endParaRPr lang="en-US" b="1" dirty="0">
                <a:solidFill>
                  <a:schemeClr val="accent5"/>
                </a:solidFill>
                <a:latin typeface="微软雅黑" panose="020B0503020204020204" pitchFamily="34" charset="-122"/>
                <a:ea typeface="微软雅黑" panose="020B0503020204020204" pitchFamily="34" charset="-122"/>
                <a:cs typeface="Open Sans" pitchFamily="34" charset="0"/>
              </a:endParaRPr>
            </a:p>
          </p:txBody>
        </p:sp>
      </p:grpSp>
      <p:grpSp>
        <p:nvGrpSpPr>
          <p:cNvPr id="44" name="Group 24"/>
          <p:cNvGrpSpPr/>
          <p:nvPr/>
        </p:nvGrpSpPr>
        <p:grpSpPr>
          <a:xfrm>
            <a:off x="6090250" y="1496873"/>
            <a:ext cx="2298174" cy="598938"/>
            <a:chOff x="6202916" y="1778920"/>
            <a:chExt cx="2298174" cy="598938"/>
          </a:xfrm>
        </p:grpSpPr>
        <p:sp>
          <p:nvSpPr>
            <p:cNvPr id="45" name="Rectangle 94"/>
            <p:cNvSpPr/>
            <p:nvPr/>
          </p:nvSpPr>
          <p:spPr>
            <a:xfrm>
              <a:off x="6215074" y="2071684"/>
              <a:ext cx="2286016" cy="306174"/>
            </a:xfrm>
            <a:prstGeom prst="rect">
              <a:avLst/>
            </a:prstGeom>
          </p:spPr>
          <p:txBody>
            <a:bodyPr wrap="square">
              <a:spAutoFit/>
            </a:bodyPr>
            <a:lstStyle/>
            <a:p>
              <a:pPr>
                <a:lnSpc>
                  <a:spcPct val="150000"/>
                </a:lnSpc>
              </a:pPr>
              <a:endPar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endParaRPr>
            </a:p>
          </p:txBody>
        </p:sp>
        <p:sp>
          <p:nvSpPr>
            <p:cNvPr id="46" name="Rectangle 95"/>
            <p:cNvSpPr/>
            <p:nvPr/>
          </p:nvSpPr>
          <p:spPr>
            <a:xfrm>
              <a:off x="6202916" y="1778920"/>
              <a:ext cx="1928826" cy="369332"/>
            </a:xfrm>
            <a:prstGeom prst="rect">
              <a:avLst/>
            </a:prstGeom>
          </p:spPr>
          <p:txBody>
            <a:bodyPr wrap="square">
              <a:spAutoFit/>
            </a:bodyPr>
            <a:lstStyle/>
            <a:p>
              <a:endParaRPr lang="en-US" b="1" dirty="0">
                <a:solidFill>
                  <a:schemeClr val="accent3"/>
                </a:solidFill>
                <a:latin typeface="微软雅黑" panose="020B0503020204020204" pitchFamily="34" charset="-122"/>
                <a:ea typeface="微软雅黑" panose="020B0503020204020204" pitchFamily="34" charset="-122"/>
                <a:cs typeface="Open Sans" pitchFamily="34" charset="0"/>
              </a:endParaRPr>
            </a:p>
          </p:txBody>
        </p:sp>
      </p:grpSp>
      <p:sp>
        <p:nvSpPr>
          <p:cNvPr id="37890" name="Rectangle 2"/>
          <p:cNvSpPr>
            <a:spLocks noChangeArrowheads="1"/>
          </p:cNvSpPr>
          <p:nvPr/>
        </p:nvSpPr>
        <p:spPr bwMode="auto">
          <a:xfrm>
            <a:off x="499472" y="1692553"/>
            <a:ext cx="8032968" cy="203132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dirty="0">
                <a:ln>
                  <a:noFill/>
                </a:ln>
                <a:solidFill>
                  <a:schemeClr val="tx1"/>
                </a:solidFill>
                <a:effectLst/>
                <a:latin typeface="Calibri" pitchFamily="34" charset="0"/>
                <a:ea typeface="仿宋" pitchFamily="49" charset="-122"/>
                <a:cs typeface="Times New Roman" pitchFamily="18" charset="0"/>
              </a:rPr>
              <a:t>          2017</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年，自治区为更进一步完善竞赛体系，宣传足球文化，积极开</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展各组别的室内</a:t>
            </a:r>
            <a:r>
              <a:rPr kumimoji="0" lang="en-US" altLang="zh-CN" sz="1800" b="0" i="0" u="none" strike="noStrike" cap="none" normalizeH="0" baseline="0" dirty="0">
                <a:ln>
                  <a:noFill/>
                </a:ln>
                <a:solidFill>
                  <a:schemeClr val="tx1"/>
                </a:solidFill>
                <a:effectLst/>
                <a:latin typeface="Calibri" pitchFamily="34" charset="0"/>
                <a:ea typeface="仿宋" pitchFamily="49" charset="-122"/>
                <a:cs typeface="Times New Roman" pitchFamily="18" charset="0"/>
              </a:rPr>
              <a:t>5</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人制足球和啦啦操比赛项目。将内蒙古足球频道邀请为</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推广单位，使更多的社会各界、学校、家长、学生参与校园足球和啦啦</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操活动中。有部分实验区和实验校启动了足球与啦啦操比赛相结合的模</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式：在足球比赛如果是平分时，啦啦操比分高的队伍为胜利方。三年来，</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自治区投入校园足球专项经费近</a:t>
            </a:r>
            <a:r>
              <a:rPr kumimoji="0" lang="en-US" altLang="zh-CN" sz="1800" b="0" i="0" u="none" strike="noStrike" cap="none" normalizeH="0" baseline="0" dirty="0">
                <a:ln>
                  <a:noFill/>
                </a:ln>
                <a:solidFill>
                  <a:schemeClr val="tx1"/>
                </a:solidFill>
                <a:effectLst/>
                <a:latin typeface="Calibri" pitchFamily="34" charset="0"/>
                <a:ea typeface="仿宋" pitchFamily="49" charset="-122"/>
                <a:cs typeface="Times New Roman" pitchFamily="18" charset="0"/>
              </a:rPr>
              <a:t>20</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亿元，建设</a:t>
            </a:r>
            <a:r>
              <a:rPr kumimoji="0" lang="en-US" altLang="zh-CN" sz="1800" b="0" i="0" u="none" strike="noStrike" cap="none" normalizeH="0" baseline="0" dirty="0">
                <a:ln>
                  <a:noFill/>
                </a:ln>
                <a:solidFill>
                  <a:schemeClr val="tx1"/>
                </a:solidFill>
                <a:effectLst/>
                <a:latin typeface="Calibri" pitchFamily="34" charset="0"/>
                <a:ea typeface="仿宋" pitchFamily="49" charset="-122"/>
                <a:cs typeface="Times New Roman" pitchFamily="18" charset="0"/>
              </a:rPr>
              <a:t>613</a:t>
            </a: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所特色学校风雨场馆。</a:t>
            </a:r>
            <a:endParaRPr kumimoji="0" lang="en-US" altLang="zh-CN"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tx1"/>
                </a:solidFill>
                <a:effectLst/>
                <a:latin typeface="仿宋" pitchFamily="49" charset="-122"/>
                <a:ea typeface="仿宋" pitchFamily="49" charset="-122"/>
                <a:cs typeface="Times New Roman" pitchFamily="18" charset="0"/>
              </a:rPr>
              <a:t>使更多的室内足球场服务于五人制足球和啦啦操项目。</a:t>
            </a:r>
            <a:endParaRPr kumimoji="0" lang="zh-CN" altLang="en-US" sz="1800"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grpSp>
        <p:nvGrpSpPr>
          <p:cNvPr id="48" name="组合 47"/>
          <p:cNvGrpSpPr/>
          <p:nvPr/>
        </p:nvGrpSpPr>
        <p:grpSpPr>
          <a:xfrm>
            <a:off x="8028384" y="3939902"/>
            <a:ext cx="876600" cy="864096"/>
            <a:chOff x="304800" y="673100"/>
            <a:chExt cx="4000500" cy="4000500"/>
          </a:xfrm>
          <a:effectLst>
            <a:outerShdw blurRad="444500" dist="254000" dir="8100000" algn="tr" rotWithShape="0">
              <a:prstClr val="black">
                <a:alpha val="50000"/>
              </a:prstClr>
            </a:outerShdw>
          </a:effectLst>
        </p:grpSpPr>
        <p:sp>
          <p:nvSpPr>
            <p:cNvPr id="49" name="同心圆 4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0" name="椭圆 4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7891" name="Picture 3" descr="C:\Users\lenovo\Desktop\13344884632692041.jpg"/>
          <p:cNvPicPr>
            <a:picLocks noChangeAspect="1" noChangeArrowheads="1"/>
          </p:cNvPicPr>
          <p:nvPr/>
        </p:nvPicPr>
        <p:blipFill>
          <a:blip r:embed="rId2" cstate="print"/>
          <a:srcRect/>
          <a:stretch>
            <a:fillRect/>
          </a:stretch>
        </p:blipFill>
        <p:spPr bwMode="auto">
          <a:xfrm>
            <a:off x="6444208" y="123478"/>
            <a:ext cx="1844824" cy="1383618"/>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37892" name="Picture 4" descr="C:\Users\lenovo\Desktop\766720514580996273.jpg"/>
          <p:cNvPicPr>
            <a:picLocks noChangeAspect="1" noChangeArrowheads="1"/>
          </p:cNvPicPr>
          <p:nvPr/>
        </p:nvPicPr>
        <p:blipFill>
          <a:blip r:embed="rId3" cstate="print"/>
          <a:srcRect/>
          <a:stretch>
            <a:fillRect/>
          </a:stretch>
        </p:blipFill>
        <p:spPr bwMode="auto">
          <a:xfrm>
            <a:off x="2555776" y="3723878"/>
            <a:ext cx="3600400" cy="122413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51722356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slide(fromRight)">
                                      <p:cBhvr>
                                        <p:cTn id="7" dur="500"/>
                                        <p:tgtEl>
                                          <p:spTgt spid="35"/>
                                        </p:tgtEl>
                                      </p:cBhvr>
                                    </p:animEffect>
                                  </p:childTnLst>
                                </p:cTn>
                              </p:par>
                              <p:par>
                                <p:cTn id="8" presetID="12" presetClass="entr" presetSubtype="8" fill="hold" nodeType="with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slide(fromLeft)">
                                      <p:cBhvr>
                                        <p:cTn id="10" dur="500"/>
                                        <p:tgtEl>
                                          <p:spTgt spid="44"/>
                                        </p:tgtEl>
                                      </p:cBhvr>
                                    </p:animEffect>
                                  </p:childTnLst>
                                </p:cTn>
                              </p:par>
                              <p:par>
                                <p:cTn id="11" presetID="12" presetClass="entr" presetSubtype="2" fill="hold" nodeType="with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slide(fromRight)">
                                      <p:cBhvr>
                                        <p:cTn id="13" dur="500"/>
                                        <p:tgtEl>
                                          <p:spTgt spid="38"/>
                                        </p:tgtEl>
                                      </p:cBhvr>
                                    </p:animEffect>
                                  </p:childTnLst>
                                </p:cTn>
                              </p:par>
                              <p:par>
                                <p:cTn id="14" presetID="12" presetClass="entr" presetSubtype="8" fill="hold" nodeType="with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slide(fromLeft)">
                                      <p:cBhvr>
                                        <p:cTn id="16" dur="500"/>
                                        <p:tgtEl>
                                          <p:spTgt spid="41"/>
                                        </p:tgtEl>
                                      </p:cBhvr>
                                    </p:animEffect>
                                  </p:childTnLst>
                                </p:cTn>
                              </p:par>
                            </p:childTnLst>
                          </p:cTn>
                        </p:par>
                        <p:par>
                          <p:cTn id="17" fill="hold">
                            <p:stCondLst>
                              <p:cond delay="500"/>
                            </p:stCondLst>
                            <p:childTnLst>
                              <p:par>
                                <p:cTn id="18" presetID="53" presetClass="entr" presetSubtype="528" fill="hold" nodeType="afterEffect">
                                  <p:stCondLst>
                                    <p:cond delay="0"/>
                                  </p:stCondLst>
                                  <p:childTnLst>
                                    <p:set>
                                      <p:cBhvr>
                                        <p:cTn id="19" dur="1" fill="hold">
                                          <p:stCondLst>
                                            <p:cond delay="0"/>
                                          </p:stCondLst>
                                        </p:cTn>
                                        <p:tgtEl>
                                          <p:spTgt spid="48"/>
                                        </p:tgtEl>
                                        <p:attrNameLst>
                                          <p:attrName>style.visibility</p:attrName>
                                        </p:attrNameLst>
                                      </p:cBhvr>
                                      <p:to>
                                        <p:strVal val="visible"/>
                                      </p:to>
                                    </p:set>
                                    <p:anim calcmode="lin" valueType="num">
                                      <p:cBhvr>
                                        <p:cTn id="20" dur="500" fill="hold"/>
                                        <p:tgtEl>
                                          <p:spTgt spid="48"/>
                                        </p:tgtEl>
                                        <p:attrNameLst>
                                          <p:attrName>ppt_w</p:attrName>
                                        </p:attrNameLst>
                                      </p:cBhvr>
                                      <p:tavLst>
                                        <p:tav tm="0">
                                          <p:val>
                                            <p:fltVal val="0"/>
                                          </p:val>
                                        </p:tav>
                                        <p:tav tm="100000">
                                          <p:val>
                                            <p:strVal val="#ppt_w"/>
                                          </p:val>
                                        </p:tav>
                                      </p:tavLst>
                                    </p:anim>
                                    <p:anim calcmode="lin" valueType="num">
                                      <p:cBhvr>
                                        <p:cTn id="21" dur="500" fill="hold"/>
                                        <p:tgtEl>
                                          <p:spTgt spid="48"/>
                                        </p:tgtEl>
                                        <p:attrNameLst>
                                          <p:attrName>ppt_h</p:attrName>
                                        </p:attrNameLst>
                                      </p:cBhvr>
                                      <p:tavLst>
                                        <p:tav tm="0">
                                          <p:val>
                                            <p:fltVal val="0"/>
                                          </p:val>
                                        </p:tav>
                                        <p:tav tm="100000">
                                          <p:val>
                                            <p:strVal val="#ppt_h"/>
                                          </p:val>
                                        </p:tav>
                                      </p:tavLst>
                                    </p:anim>
                                    <p:animEffect transition="in" filter="fade">
                                      <p:cBhvr>
                                        <p:cTn id="22" dur="500"/>
                                        <p:tgtEl>
                                          <p:spTgt spid="48"/>
                                        </p:tgtEl>
                                      </p:cBhvr>
                                    </p:animEffect>
                                    <p:anim calcmode="lin" valueType="num">
                                      <p:cBhvr>
                                        <p:cTn id="23" dur="500" fill="hold"/>
                                        <p:tgtEl>
                                          <p:spTgt spid="48"/>
                                        </p:tgtEl>
                                        <p:attrNameLst>
                                          <p:attrName>ppt_x</p:attrName>
                                        </p:attrNameLst>
                                      </p:cBhvr>
                                      <p:tavLst>
                                        <p:tav tm="0">
                                          <p:val>
                                            <p:fltVal val="0.5"/>
                                          </p:val>
                                        </p:tav>
                                        <p:tav tm="100000">
                                          <p:val>
                                            <p:strVal val="#ppt_x"/>
                                          </p:val>
                                        </p:tav>
                                      </p:tavLst>
                                    </p:anim>
                                    <p:anim calcmode="lin" valueType="num">
                                      <p:cBhvr>
                                        <p:cTn id="24" dur="500" fill="hold"/>
                                        <p:tgtEl>
                                          <p:spTgt spid="4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ZoneTexte 17"/>
          <p:cNvSpPr txBox="1"/>
          <p:nvPr/>
        </p:nvSpPr>
        <p:spPr>
          <a:xfrm>
            <a:off x="971600" y="1275606"/>
            <a:ext cx="7188186" cy="2893100"/>
          </a:xfrm>
          <a:prstGeom prst="rect">
            <a:avLst/>
          </a:prstGeom>
          <a:noFill/>
        </p:spPr>
        <p:txBody>
          <a:bodyPr wrap="none" rtlCol="0">
            <a:spAutoFit/>
          </a:bodyPr>
          <a:lstStyle/>
          <a:p>
            <a:r>
              <a:rPr lang="en-US" altLang="zh-CN" sz="1400" dirty="0"/>
              <a:t>         </a:t>
            </a:r>
            <a:r>
              <a:rPr lang="zh-CN" altLang="zh-CN" sz="1400" dirty="0"/>
              <a:t>全国啦啦操委员会特意为内蒙古编排了二套内蒙古自治区校园足球啦啦操规定套路，</a:t>
            </a:r>
            <a:endParaRPr lang="en-US" altLang="zh-CN" sz="1400" dirty="0"/>
          </a:p>
          <a:p>
            <a:r>
              <a:rPr lang="zh-CN" altLang="zh-CN" sz="1400" dirty="0"/>
              <a:t>为自治区啦啦操的普及更奠定了良好的基础。在此，对全国啦啦操委员会的全体人员表</a:t>
            </a:r>
            <a:endParaRPr lang="en-US" altLang="zh-CN" sz="1400" dirty="0"/>
          </a:p>
          <a:p>
            <a:r>
              <a:rPr lang="zh-CN" altLang="zh-CN" sz="1400" dirty="0"/>
              <a:t>示衷心感谢！近两年，我区的部分学校参加多次全国啦啦操比赛，有五所学校获得全国</a:t>
            </a:r>
            <a:endParaRPr lang="en-US" altLang="zh-CN" sz="1400" dirty="0"/>
          </a:p>
          <a:p>
            <a:r>
              <a:rPr lang="zh-CN" altLang="zh-CN" sz="1400" dirty="0"/>
              <a:t>比赛的冠军。自治区先后与德国、巴西、阿根廷、英国、意大利等国签订合作谅解备忘</a:t>
            </a:r>
            <a:endParaRPr lang="en-US" altLang="zh-CN" sz="1400" dirty="0"/>
          </a:p>
          <a:p>
            <a:r>
              <a:rPr lang="zh-CN" altLang="zh-CN" sz="1400" dirty="0"/>
              <a:t>录。与上海市、福建省签订了“三省区校园足球联盟战略协议”。多次与北京、青岛、</a:t>
            </a:r>
            <a:endParaRPr lang="en-US" altLang="zh-CN" sz="1400" dirty="0"/>
          </a:p>
          <a:p>
            <a:r>
              <a:rPr lang="zh-CN" altLang="zh-CN" sz="1400" dirty="0"/>
              <a:t>大连、成都、武汉等足球发达省市合作开展系列参观培训活动。更希望与这些国家和地</a:t>
            </a:r>
            <a:endParaRPr lang="en-US" altLang="zh-CN" sz="1400" dirty="0"/>
          </a:p>
          <a:p>
            <a:r>
              <a:rPr lang="zh-CN" altLang="zh-CN" sz="1400" dirty="0"/>
              <a:t>区在足球活动的交流中，进行啦啦操比赛的合作和交流。立足全局，着眼长远，秉持育</a:t>
            </a:r>
            <a:endParaRPr lang="en-US" altLang="zh-CN" sz="1400" dirty="0"/>
          </a:p>
          <a:p>
            <a:r>
              <a:rPr lang="zh-CN" altLang="zh-CN" sz="1400" dirty="0"/>
              <a:t>人根本和普及目标，内蒙古自治区大力推进“两节双提高工程”，确保学生每天在校锻</a:t>
            </a:r>
            <a:endParaRPr lang="en-US" altLang="zh-CN" sz="1400" dirty="0"/>
          </a:p>
          <a:p>
            <a:r>
              <a:rPr lang="zh-CN" altLang="zh-CN" sz="1400" dirty="0"/>
              <a:t>炼一小时。将校园足球啦啦操项目置身于学校体育、素质教育的整体教育事业发展中，</a:t>
            </a:r>
            <a:endParaRPr lang="en-US" altLang="zh-CN" sz="1400" dirty="0"/>
          </a:p>
          <a:p>
            <a:r>
              <a:rPr lang="zh-CN" altLang="zh-CN" sz="1400" dirty="0"/>
              <a:t>做到特色学校逐级逐步全覆盖，各级各类学校“一校一品”“一校多品”百花齐放的生</a:t>
            </a:r>
            <a:endParaRPr lang="en-US" altLang="zh-CN" sz="1400" dirty="0"/>
          </a:p>
          <a:p>
            <a:r>
              <a:rPr lang="zh-CN" altLang="zh-CN" sz="1400" dirty="0"/>
              <a:t>动局面，促进青少年学生身心健康全面发展。在全国啦啦操委员会的引领下，内蒙古自</a:t>
            </a:r>
            <a:endParaRPr lang="en-US" altLang="zh-CN" sz="1400" dirty="0"/>
          </a:p>
          <a:p>
            <a:r>
              <a:rPr lang="zh-CN" altLang="zh-CN" sz="1400" dirty="0"/>
              <a:t>治区的啦啦操事业，必定会上一个新的台阶。谢谢！</a:t>
            </a:r>
          </a:p>
          <a:p>
            <a:pPr algn="ctr"/>
            <a:endParaRPr lang="fr-FR" sz="1400" b="1" i="1" dirty="0">
              <a:solidFill>
                <a:srgbClr val="58595B"/>
              </a:solidFill>
              <a:latin typeface="微软雅黑" panose="020B0503020204020204" pitchFamily="34" charset="-122"/>
              <a:ea typeface="微软雅黑" panose="020B0503020204020204" pitchFamily="34" charset="-122"/>
            </a:endParaRPr>
          </a:p>
        </p:txBody>
      </p:sp>
      <p:sp>
        <p:nvSpPr>
          <p:cNvPr id="22" name="TextBox 22"/>
          <p:cNvSpPr>
            <a:spLocks noChangeArrowheads="1"/>
          </p:cNvSpPr>
          <p:nvPr/>
        </p:nvSpPr>
        <p:spPr bwMode="auto">
          <a:xfrm>
            <a:off x="1259636" y="2368428"/>
            <a:ext cx="1747837"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    </a:t>
            </a:r>
          </a:p>
        </p:txBody>
      </p:sp>
      <p:sp>
        <p:nvSpPr>
          <p:cNvPr id="24" name="TextBox 24"/>
          <p:cNvSpPr>
            <a:spLocks noChangeArrowheads="1"/>
          </p:cNvSpPr>
          <p:nvPr/>
        </p:nvSpPr>
        <p:spPr bwMode="auto">
          <a:xfrm>
            <a:off x="2843808" y="2368428"/>
            <a:ext cx="1746250"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    </a:t>
            </a:r>
          </a:p>
        </p:txBody>
      </p:sp>
      <p:sp>
        <p:nvSpPr>
          <p:cNvPr id="28" name="TextBox 26"/>
          <p:cNvSpPr>
            <a:spLocks noChangeArrowheads="1"/>
          </p:cNvSpPr>
          <p:nvPr/>
        </p:nvSpPr>
        <p:spPr bwMode="auto">
          <a:xfrm>
            <a:off x="4502204" y="2368428"/>
            <a:ext cx="1747837"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     </a:t>
            </a:r>
          </a:p>
        </p:txBody>
      </p:sp>
      <p:sp>
        <p:nvSpPr>
          <p:cNvPr id="36" name="TextBox 28"/>
          <p:cNvSpPr>
            <a:spLocks noChangeArrowheads="1"/>
          </p:cNvSpPr>
          <p:nvPr/>
        </p:nvSpPr>
        <p:spPr bwMode="auto">
          <a:xfrm>
            <a:off x="6304012" y="2368428"/>
            <a:ext cx="1746250"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 </a:t>
            </a:r>
          </a:p>
        </p:txBody>
      </p:sp>
      <p:cxnSp>
        <p:nvCxnSpPr>
          <p:cNvPr id="39" name="Straight Connector 42"/>
          <p:cNvCxnSpPr/>
          <p:nvPr/>
        </p:nvCxnSpPr>
        <p:spPr>
          <a:xfrm>
            <a:off x="899596" y="4587974"/>
            <a:ext cx="7492057" cy="0"/>
          </a:xfrm>
          <a:prstGeom prst="line">
            <a:avLst/>
          </a:prstGeom>
          <a:ln w="12700">
            <a:solidFill>
              <a:schemeClr val="bg1">
                <a:lumMod val="65000"/>
              </a:schemeClr>
            </a:solidFill>
            <a:prstDash val="sysDot"/>
            <a:headEnd type="oval" w="med" len="med"/>
            <a:tailEnd type="oval"/>
          </a:ln>
        </p:spPr>
        <p:style>
          <a:lnRef idx="1">
            <a:schemeClr val="accent1"/>
          </a:lnRef>
          <a:fillRef idx="0">
            <a:schemeClr val="accent1"/>
          </a:fillRef>
          <a:effectRef idx="0">
            <a:schemeClr val="accent1"/>
          </a:effectRef>
          <a:fontRef idx="minor">
            <a:schemeClr val="tx1"/>
          </a:fontRef>
        </p:style>
      </p:cxnSp>
      <p:sp>
        <p:nvSpPr>
          <p:cNvPr id="29" name="流程图: 资料带 28"/>
          <p:cNvSpPr/>
          <p:nvPr/>
        </p:nvSpPr>
        <p:spPr>
          <a:xfrm>
            <a:off x="1763688" y="195486"/>
            <a:ext cx="6624736" cy="792088"/>
          </a:xfrm>
          <a:prstGeom prst="flowChartPunchedTape">
            <a:avLst/>
          </a:prstGeom>
          <a:solidFill>
            <a:schemeClr val="accent3">
              <a:lumMod val="40000"/>
              <a:lumOff val="6000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2627784" y="258783"/>
            <a:ext cx="5540299" cy="584775"/>
          </a:xfrm>
          <a:prstGeom prst="rect">
            <a:avLst/>
          </a:prstGeom>
        </p:spPr>
        <p:txBody>
          <a:bodyPr wrap="square">
            <a:spAutoFit/>
          </a:bodyPr>
          <a:lstStyle/>
          <a:p>
            <a:r>
              <a:rPr lang="zh-CN" altLang="en-US" sz="3200" b="1" dirty="0">
                <a:latin typeface="黑体" pitchFamily="49" charset="-122"/>
                <a:ea typeface="黑体" pitchFamily="49" charset="-122"/>
              </a:rPr>
              <a:t>夯实基础，合作交流不断扩大</a:t>
            </a:r>
          </a:p>
        </p:txBody>
      </p:sp>
      <p:grpSp>
        <p:nvGrpSpPr>
          <p:cNvPr id="40" name="组合 39"/>
          <p:cNvGrpSpPr/>
          <p:nvPr/>
        </p:nvGrpSpPr>
        <p:grpSpPr>
          <a:xfrm>
            <a:off x="251520" y="195486"/>
            <a:ext cx="936104" cy="864096"/>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椭圆 4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050" name="Picture 2" descr="C:\Users\lenovo\Desktop\784239529914751499.jpg"/>
          <p:cNvPicPr>
            <a:picLocks noChangeAspect="1" noChangeArrowheads="1"/>
          </p:cNvPicPr>
          <p:nvPr/>
        </p:nvPicPr>
        <p:blipFill>
          <a:blip r:embed="rId2" cstate="print"/>
          <a:srcRect/>
          <a:stretch>
            <a:fillRect/>
          </a:stretch>
        </p:blipFill>
        <p:spPr bwMode="auto">
          <a:xfrm>
            <a:off x="7884368" y="2643758"/>
            <a:ext cx="1259632" cy="1065649"/>
          </a:xfrm>
          <a:prstGeom prst="ellipse">
            <a:avLst/>
          </a:prstGeom>
          <a:ln>
            <a:noFill/>
          </a:ln>
          <a:effectLst>
            <a:softEdge rad="112500"/>
          </a:effectLst>
        </p:spPr>
      </p:pic>
      <p:pic>
        <p:nvPicPr>
          <p:cNvPr id="2051" name="Picture 3" descr="C:\Users\lenovo\Desktop\884643028496923598.jpg"/>
          <p:cNvPicPr>
            <a:picLocks noChangeAspect="1" noChangeArrowheads="1"/>
          </p:cNvPicPr>
          <p:nvPr/>
        </p:nvPicPr>
        <p:blipFill>
          <a:blip r:embed="rId3" cstate="print"/>
          <a:srcRect/>
          <a:stretch>
            <a:fillRect/>
          </a:stretch>
        </p:blipFill>
        <p:spPr bwMode="auto">
          <a:xfrm>
            <a:off x="7020272" y="3631331"/>
            <a:ext cx="2016224" cy="1512169"/>
          </a:xfrm>
          <a:prstGeom prst="ellipse">
            <a:avLst/>
          </a:prstGeom>
          <a:ln>
            <a:noFill/>
          </a:ln>
          <a:effectLst>
            <a:softEdge rad="112500"/>
          </a:effectLst>
        </p:spPr>
      </p:pic>
    </p:spTree>
    <p:extLst>
      <p:ext uri="{BB962C8B-B14F-4D97-AF65-F5344CB8AC3E}">
        <p14:creationId xmlns:p14="http://schemas.microsoft.com/office/powerpoint/2010/main" val="1615093322"/>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2"/>
                                        </p:tgtEl>
                                        <p:attrNameLst>
                                          <p:attrName>ppt_y</p:attrName>
                                        </p:attrNameLst>
                                      </p:cBhvr>
                                      <p:tavLst>
                                        <p:tav tm="0">
                                          <p:val>
                                            <p:strVal val="#ppt_y"/>
                                          </p:val>
                                        </p:tav>
                                        <p:tav tm="100000">
                                          <p:val>
                                            <p:strVal val="#ppt_y"/>
                                          </p:val>
                                        </p:tav>
                                      </p:tavLst>
                                    </p:anim>
                                    <p:anim calcmode="lin" valueType="num">
                                      <p:cBhvr>
                                        <p:cTn id="9"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11" dur="500" tmFilter="0,0; .5, 1; 1, 1"/>
                                        <p:tgtEl>
                                          <p:spTgt spid="22"/>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24"/>
                                        </p:tgtEl>
                                        <p:attrNameLst>
                                          <p:attrName>style.visibility</p:attrName>
                                        </p:attrNameLst>
                                      </p:cBhvr>
                                      <p:to>
                                        <p:strVal val="visible"/>
                                      </p:to>
                                    </p:set>
                                    <p:anim calcmode="lin" valueType="num">
                                      <p:cBhvr>
                                        <p:cTn id="14"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4"/>
                                        </p:tgtEl>
                                        <p:attrNameLst>
                                          <p:attrName>ppt_y</p:attrName>
                                        </p:attrNameLst>
                                      </p:cBhvr>
                                      <p:tavLst>
                                        <p:tav tm="0">
                                          <p:val>
                                            <p:strVal val="#ppt_y"/>
                                          </p:val>
                                        </p:tav>
                                        <p:tav tm="100000">
                                          <p:val>
                                            <p:strVal val="#ppt_y"/>
                                          </p:val>
                                        </p:tav>
                                      </p:tavLst>
                                    </p:anim>
                                    <p:anim calcmode="lin" valueType="num">
                                      <p:cBhvr>
                                        <p:cTn id="16"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4"/>
                                        </p:tgtEl>
                                        <p:attrNameLst>
                                          <p:attrName>ppt_w</p:attrName>
                                        </p:attrNameLst>
                                      </p:cBhvr>
                                      <p:tavLst>
                                        <p:tav tm="0">
                                          <p:val>
                                            <p:strVal val="#ppt_w/10"/>
                                          </p:val>
                                        </p:tav>
                                        <p:tav tm="50000">
                                          <p:val>
                                            <p:strVal val="#ppt_w+.01"/>
                                          </p:val>
                                        </p:tav>
                                        <p:tav tm="100000">
                                          <p:val>
                                            <p:strVal val="#ppt_w"/>
                                          </p:val>
                                        </p:tav>
                                      </p:tavLst>
                                    </p:anim>
                                    <p:animEffect>
                                      <p:cBhvr>
                                        <p:cTn id="18" dur="500" tmFilter="0,0; .5, 1; 1, 1"/>
                                        <p:tgtEl>
                                          <p:spTgt spid="24"/>
                                        </p:tgtEl>
                                      </p:cBhvr>
                                    </p:animEffect>
                                  </p:childTnLst>
                                </p:cTn>
                              </p:par>
                              <p:par>
                                <p:cTn id="19" presetID="41" presetClass="entr" presetSubtype="0" fill="hold" grpId="0" nodeType="withEffect">
                                  <p:stCondLst>
                                    <p:cond delay="0"/>
                                  </p:stCondLst>
                                  <p:iterate type="lt">
                                    <p:tmPct val="10000"/>
                                  </p:iterate>
                                  <p:childTnLst>
                                    <p:set>
                                      <p:cBhvr>
                                        <p:cTn id="20" dur="1" fill="hold">
                                          <p:stCondLst>
                                            <p:cond delay="0"/>
                                          </p:stCondLst>
                                        </p:cTn>
                                        <p:tgtEl>
                                          <p:spTgt spid="28"/>
                                        </p:tgtEl>
                                        <p:attrNameLst>
                                          <p:attrName>style.visibility</p:attrName>
                                        </p:attrNameLst>
                                      </p:cBhvr>
                                      <p:to>
                                        <p:strVal val="visible"/>
                                      </p:to>
                                    </p:set>
                                    <p:anim calcmode="lin" valueType="num">
                                      <p:cBhvr>
                                        <p:cTn id="21"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8"/>
                                        </p:tgtEl>
                                        <p:attrNameLst>
                                          <p:attrName>ppt_y</p:attrName>
                                        </p:attrNameLst>
                                      </p:cBhvr>
                                      <p:tavLst>
                                        <p:tav tm="0">
                                          <p:val>
                                            <p:strVal val="#ppt_y"/>
                                          </p:val>
                                        </p:tav>
                                        <p:tav tm="100000">
                                          <p:val>
                                            <p:strVal val="#ppt_y"/>
                                          </p:val>
                                        </p:tav>
                                      </p:tavLst>
                                    </p:anim>
                                    <p:anim calcmode="lin" valueType="num">
                                      <p:cBhvr>
                                        <p:cTn id="23"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8"/>
                                        </p:tgtEl>
                                        <p:attrNameLst>
                                          <p:attrName>ppt_w</p:attrName>
                                        </p:attrNameLst>
                                      </p:cBhvr>
                                      <p:tavLst>
                                        <p:tav tm="0">
                                          <p:val>
                                            <p:strVal val="#ppt_w/10"/>
                                          </p:val>
                                        </p:tav>
                                        <p:tav tm="50000">
                                          <p:val>
                                            <p:strVal val="#ppt_w+.01"/>
                                          </p:val>
                                        </p:tav>
                                        <p:tav tm="100000">
                                          <p:val>
                                            <p:strVal val="#ppt_w"/>
                                          </p:val>
                                        </p:tav>
                                      </p:tavLst>
                                    </p:anim>
                                    <p:animEffect>
                                      <p:cBhvr>
                                        <p:cTn id="25" dur="500" tmFilter="0,0; .5, 1; 1, 1"/>
                                        <p:tgtEl>
                                          <p:spTgt spid="28"/>
                                        </p:tgtEl>
                                      </p:cBhvr>
                                    </p:animEffect>
                                  </p:childTnLst>
                                </p:cTn>
                              </p:par>
                              <p:par>
                                <p:cTn id="26" presetID="41" presetClass="entr" presetSubtype="0" fill="hold" grpId="0" nodeType="withEffect">
                                  <p:stCondLst>
                                    <p:cond delay="0"/>
                                  </p:stCondLst>
                                  <p:iterate type="lt">
                                    <p:tmPct val="10000"/>
                                  </p:iterate>
                                  <p:childTnLst>
                                    <p:set>
                                      <p:cBhvr>
                                        <p:cTn id="27" dur="1" fill="hold">
                                          <p:stCondLst>
                                            <p:cond delay="0"/>
                                          </p:stCondLst>
                                        </p:cTn>
                                        <p:tgtEl>
                                          <p:spTgt spid="36"/>
                                        </p:tgtEl>
                                        <p:attrNameLst>
                                          <p:attrName>style.visibility</p:attrName>
                                        </p:attrNameLst>
                                      </p:cBhvr>
                                      <p:to>
                                        <p:strVal val="visible"/>
                                      </p:to>
                                    </p:set>
                                    <p:anim calcmode="lin" valueType="num">
                                      <p:cBhvr>
                                        <p:cTn id="28"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36"/>
                                        </p:tgtEl>
                                        <p:attrNameLst>
                                          <p:attrName>ppt_y</p:attrName>
                                        </p:attrNameLst>
                                      </p:cBhvr>
                                      <p:tavLst>
                                        <p:tav tm="0">
                                          <p:val>
                                            <p:strVal val="#ppt_y"/>
                                          </p:val>
                                        </p:tav>
                                        <p:tav tm="100000">
                                          <p:val>
                                            <p:strVal val="#ppt_y"/>
                                          </p:val>
                                        </p:tav>
                                      </p:tavLst>
                                    </p:anim>
                                    <p:anim calcmode="lin" valueType="num">
                                      <p:cBhvr>
                                        <p:cTn id="30"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36"/>
                                        </p:tgtEl>
                                        <p:attrNameLst>
                                          <p:attrName>ppt_w</p:attrName>
                                        </p:attrNameLst>
                                      </p:cBhvr>
                                      <p:tavLst>
                                        <p:tav tm="0">
                                          <p:val>
                                            <p:strVal val="#ppt_w/10"/>
                                          </p:val>
                                        </p:tav>
                                        <p:tav tm="50000">
                                          <p:val>
                                            <p:strVal val="#ppt_w+.01"/>
                                          </p:val>
                                        </p:tav>
                                        <p:tav tm="100000">
                                          <p:val>
                                            <p:strVal val="#ppt_w"/>
                                          </p:val>
                                        </p:tav>
                                      </p:tavLst>
                                    </p:anim>
                                    <p:animEffect>
                                      <p:cBhvr>
                                        <p:cTn id="32" dur="500" tmFilter="0,0; .5, 1; 1, 1"/>
                                        <p:tgtEl>
                                          <p:spTgt spid="36"/>
                                        </p:tgtEl>
                                      </p:cBhvr>
                                    </p:animEffect>
                                  </p:childTnLst>
                                </p:cTn>
                              </p:par>
                            </p:childTnLst>
                          </p:cTn>
                        </p:par>
                        <p:par>
                          <p:cTn id="33" fill="hold">
                            <p:stCondLst>
                              <p:cond delay="450"/>
                            </p:stCondLst>
                            <p:childTnLst>
                              <p:par>
                                <p:cTn id="34" presetID="2" presetClass="entr" presetSubtype="4" fill="hold" nodeType="afterEffect">
                                  <p:stCondLst>
                                    <p:cond delay="0"/>
                                  </p:stCondLst>
                                  <p:childTnLst>
                                    <p:set>
                                      <p:cBhvr>
                                        <p:cTn id="35" dur="1" fill="hold">
                                          <p:stCondLst>
                                            <p:cond delay="0"/>
                                          </p:stCondLst>
                                        </p:cTn>
                                        <p:tgtEl>
                                          <p:spTgt spid="39"/>
                                        </p:tgtEl>
                                        <p:attrNameLst>
                                          <p:attrName>style.visibility</p:attrName>
                                        </p:attrNameLst>
                                      </p:cBhvr>
                                      <p:to>
                                        <p:strVal val="visible"/>
                                      </p:to>
                                    </p:set>
                                    <p:anim calcmode="lin" valueType="num">
                                      <p:cBhvr additive="base">
                                        <p:cTn id="36" dur="500" fill="hold"/>
                                        <p:tgtEl>
                                          <p:spTgt spid="39"/>
                                        </p:tgtEl>
                                        <p:attrNameLst>
                                          <p:attrName>ppt_x</p:attrName>
                                        </p:attrNameLst>
                                      </p:cBhvr>
                                      <p:tavLst>
                                        <p:tav tm="0">
                                          <p:val>
                                            <p:strVal val="#ppt_x"/>
                                          </p:val>
                                        </p:tav>
                                        <p:tav tm="100000">
                                          <p:val>
                                            <p:strVal val="#ppt_x"/>
                                          </p:val>
                                        </p:tav>
                                      </p:tavLst>
                                    </p:anim>
                                    <p:anim calcmode="lin" valueType="num">
                                      <p:cBhvr additive="base">
                                        <p:cTn id="37" dur="500" fill="hold"/>
                                        <p:tgtEl>
                                          <p:spTgt spid="39"/>
                                        </p:tgtEl>
                                        <p:attrNameLst>
                                          <p:attrName>ppt_y</p:attrName>
                                        </p:attrNameLst>
                                      </p:cBhvr>
                                      <p:tavLst>
                                        <p:tav tm="0">
                                          <p:val>
                                            <p:strVal val="1+#ppt_h/2"/>
                                          </p:val>
                                        </p:tav>
                                        <p:tav tm="100000">
                                          <p:val>
                                            <p:strVal val="#ppt_y"/>
                                          </p:val>
                                        </p:tav>
                                      </p:tavLst>
                                    </p:anim>
                                  </p:childTnLst>
                                </p:cTn>
                              </p:par>
                            </p:childTnLst>
                          </p:cTn>
                        </p:par>
                        <p:par>
                          <p:cTn id="38" fill="hold">
                            <p:stCondLst>
                              <p:cond delay="950"/>
                            </p:stCondLst>
                            <p:childTnLst>
                              <p:par>
                                <p:cTn id="39" presetID="53" presetClass="entr" presetSubtype="528" fill="hold" nodeType="after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p:cTn id="41" dur="500" fill="hold"/>
                                        <p:tgtEl>
                                          <p:spTgt spid="40"/>
                                        </p:tgtEl>
                                        <p:attrNameLst>
                                          <p:attrName>ppt_w</p:attrName>
                                        </p:attrNameLst>
                                      </p:cBhvr>
                                      <p:tavLst>
                                        <p:tav tm="0">
                                          <p:val>
                                            <p:fltVal val="0"/>
                                          </p:val>
                                        </p:tav>
                                        <p:tav tm="100000">
                                          <p:val>
                                            <p:strVal val="#ppt_w"/>
                                          </p:val>
                                        </p:tav>
                                      </p:tavLst>
                                    </p:anim>
                                    <p:anim calcmode="lin" valueType="num">
                                      <p:cBhvr>
                                        <p:cTn id="42" dur="500" fill="hold"/>
                                        <p:tgtEl>
                                          <p:spTgt spid="40"/>
                                        </p:tgtEl>
                                        <p:attrNameLst>
                                          <p:attrName>ppt_h</p:attrName>
                                        </p:attrNameLst>
                                      </p:cBhvr>
                                      <p:tavLst>
                                        <p:tav tm="0">
                                          <p:val>
                                            <p:fltVal val="0"/>
                                          </p:val>
                                        </p:tav>
                                        <p:tav tm="100000">
                                          <p:val>
                                            <p:strVal val="#ppt_h"/>
                                          </p:val>
                                        </p:tav>
                                      </p:tavLst>
                                    </p:anim>
                                    <p:animEffect transition="in" filter="fade">
                                      <p:cBhvr>
                                        <p:cTn id="43" dur="500"/>
                                        <p:tgtEl>
                                          <p:spTgt spid="40"/>
                                        </p:tgtEl>
                                      </p:cBhvr>
                                    </p:animEffect>
                                    <p:anim calcmode="lin" valueType="num">
                                      <p:cBhvr>
                                        <p:cTn id="44" dur="500" fill="hold"/>
                                        <p:tgtEl>
                                          <p:spTgt spid="40"/>
                                        </p:tgtEl>
                                        <p:attrNameLst>
                                          <p:attrName>ppt_x</p:attrName>
                                        </p:attrNameLst>
                                      </p:cBhvr>
                                      <p:tavLst>
                                        <p:tav tm="0">
                                          <p:val>
                                            <p:fltVal val="0.5"/>
                                          </p:val>
                                        </p:tav>
                                        <p:tav tm="100000">
                                          <p:val>
                                            <p:strVal val="#ppt_x"/>
                                          </p:val>
                                        </p:tav>
                                      </p:tavLst>
                                    </p:anim>
                                    <p:anim calcmode="lin" valueType="num">
                                      <p:cBhvr>
                                        <p:cTn id="45" dur="500" fill="hold"/>
                                        <p:tgtEl>
                                          <p:spTgt spid="4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ldLvl="0" autoUpdateAnimBg="0"/>
      <p:bldP spid="24" grpId="0" bldLvl="0" autoUpdateAnimBg="0"/>
      <p:bldP spid="28" grpId="0" bldLvl="0" autoUpdateAnimBg="0"/>
      <p:bldP spid="36" grpId="0" bldLvl="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p:cNvSpPr txBox="1"/>
          <p:nvPr/>
        </p:nvSpPr>
        <p:spPr>
          <a:xfrm>
            <a:off x="10609994" y="6382589"/>
            <a:ext cx="877163" cy="369332"/>
          </a:xfrm>
          <a:prstGeom prst="rect">
            <a:avLst/>
          </a:prstGeom>
          <a:noFill/>
        </p:spPr>
        <p:txBody>
          <a:bodyPr wrap="none" rtlCol="0">
            <a:spAutoFit/>
          </a:bodyPr>
          <a:lstStyle/>
          <a:p>
            <a:r>
              <a:rPr lang="zh-CN" altLang="en-US" dirty="0"/>
              <a:t>延时符</a:t>
            </a:r>
          </a:p>
        </p:txBody>
      </p:sp>
      <p:grpSp>
        <p:nvGrpSpPr>
          <p:cNvPr id="28" name="组合 27"/>
          <p:cNvGrpSpPr/>
          <p:nvPr/>
        </p:nvGrpSpPr>
        <p:grpSpPr>
          <a:xfrm>
            <a:off x="2454437" y="1563638"/>
            <a:ext cx="1197175" cy="1197175"/>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TextBox 30"/>
          <p:cNvSpPr txBox="1"/>
          <p:nvPr/>
        </p:nvSpPr>
        <p:spPr>
          <a:xfrm>
            <a:off x="2411760" y="1822632"/>
            <a:ext cx="1257356" cy="677108"/>
          </a:xfrm>
          <a:prstGeom prst="rect">
            <a:avLst/>
          </a:prstGeom>
          <a:noFill/>
        </p:spPr>
        <p:txBody>
          <a:bodyPr wrap="square" lIns="0" tIns="0" rIns="0" bIns="0" rtlCol="0">
            <a:spAutoFit/>
          </a:bodyPr>
          <a:lstStyle/>
          <a:p>
            <a:pPr algn="ctr"/>
            <a:r>
              <a:rPr lang="zh-CN" altLang="en-US" sz="4400" b="1" dirty="0">
                <a:solidFill>
                  <a:schemeClr val="accent2"/>
                </a:solidFill>
                <a:latin typeface="微软雅黑" pitchFamily="34" charset="-122"/>
                <a:ea typeface="微软雅黑" pitchFamily="34" charset="-122"/>
              </a:rPr>
              <a:t>谢</a:t>
            </a:r>
          </a:p>
        </p:txBody>
      </p:sp>
      <p:grpSp>
        <p:nvGrpSpPr>
          <p:cNvPr id="32" name="组合 31"/>
          <p:cNvGrpSpPr/>
          <p:nvPr/>
        </p:nvGrpSpPr>
        <p:grpSpPr>
          <a:xfrm>
            <a:off x="3462549" y="1563638"/>
            <a:ext cx="1197175" cy="1197175"/>
            <a:chOff x="304800" y="673100"/>
            <a:chExt cx="4000500" cy="4000500"/>
          </a:xfrm>
          <a:effectLst>
            <a:outerShdw blurRad="444500" dist="254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5" name="椭圆 3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TextBox 35"/>
          <p:cNvSpPr txBox="1"/>
          <p:nvPr/>
        </p:nvSpPr>
        <p:spPr>
          <a:xfrm>
            <a:off x="3419872" y="1822632"/>
            <a:ext cx="1257356" cy="677108"/>
          </a:xfrm>
          <a:prstGeom prst="rect">
            <a:avLst/>
          </a:prstGeom>
          <a:noFill/>
        </p:spPr>
        <p:txBody>
          <a:bodyPr wrap="square" lIns="0" tIns="0" rIns="0" bIns="0" rtlCol="0">
            <a:spAutoFit/>
          </a:bodyPr>
          <a:lstStyle/>
          <a:p>
            <a:pPr algn="ctr"/>
            <a:r>
              <a:rPr lang="zh-CN" altLang="en-US" sz="4400" b="1" dirty="0">
                <a:solidFill>
                  <a:schemeClr val="accent3"/>
                </a:solidFill>
                <a:latin typeface="微软雅黑" pitchFamily="34" charset="-122"/>
                <a:ea typeface="微软雅黑" pitchFamily="34" charset="-122"/>
              </a:rPr>
              <a:t>谢</a:t>
            </a:r>
          </a:p>
        </p:txBody>
      </p:sp>
      <p:grpSp>
        <p:nvGrpSpPr>
          <p:cNvPr id="37" name="组合 36"/>
          <p:cNvGrpSpPr/>
          <p:nvPr/>
        </p:nvGrpSpPr>
        <p:grpSpPr>
          <a:xfrm>
            <a:off x="4398652" y="1563638"/>
            <a:ext cx="1197175" cy="1197175"/>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5" name="椭圆 4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TextBox 45"/>
          <p:cNvSpPr txBox="1"/>
          <p:nvPr/>
        </p:nvSpPr>
        <p:spPr>
          <a:xfrm>
            <a:off x="4355976" y="1822632"/>
            <a:ext cx="1257356" cy="677108"/>
          </a:xfrm>
          <a:prstGeom prst="rect">
            <a:avLst/>
          </a:prstGeom>
          <a:noFill/>
        </p:spPr>
        <p:txBody>
          <a:bodyPr wrap="square" lIns="0" tIns="0" rIns="0" bIns="0" rtlCol="0">
            <a:spAutoFit/>
          </a:bodyPr>
          <a:lstStyle/>
          <a:p>
            <a:pPr algn="ctr"/>
            <a:r>
              <a:rPr lang="zh-CN" altLang="en-US" sz="4400" b="1" dirty="0">
                <a:solidFill>
                  <a:schemeClr val="accent4"/>
                </a:solidFill>
                <a:latin typeface="微软雅黑" pitchFamily="34" charset="-122"/>
                <a:ea typeface="微软雅黑" pitchFamily="34" charset="-122"/>
              </a:rPr>
              <a:t>观</a:t>
            </a:r>
          </a:p>
        </p:txBody>
      </p:sp>
      <p:grpSp>
        <p:nvGrpSpPr>
          <p:cNvPr id="47" name="组合 46"/>
          <p:cNvGrpSpPr/>
          <p:nvPr/>
        </p:nvGrpSpPr>
        <p:grpSpPr>
          <a:xfrm>
            <a:off x="5406765" y="1563638"/>
            <a:ext cx="1197175" cy="1197175"/>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9" name="椭圆 4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TextBox 49"/>
          <p:cNvSpPr txBox="1"/>
          <p:nvPr/>
        </p:nvSpPr>
        <p:spPr>
          <a:xfrm>
            <a:off x="5364088" y="1822632"/>
            <a:ext cx="1257356" cy="677108"/>
          </a:xfrm>
          <a:prstGeom prst="rect">
            <a:avLst/>
          </a:prstGeom>
          <a:noFill/>
        </p:spPr>
        <p:txBody>
          <a:bodyPr wrap="square" lIns="0" tIns="0" rIns="0" bIns="0" rtlCol="0">
            <a:spAutoFit/>
          </a:bodyPr>
          <a:lstStyle/>
          <a:p>
            <a:pPr algn="ctr"/>
            <a:r>
              <a:rPr lang="zh-CN" altLang="en-US" sz="4400" b="1" dirty="0">
                <a:solidFill>
                  <a:schemeClr val="accent5"/>
                </a:solidFill>
                <a:latin typeface="微软雅黑" pitchFamily="34" charset="-122"/>
                <a:ea typeface="微软雅黑" pitchFamily="34" charset="-122"/>
              </a:rPr>
              <a:t>赏</a:t>
            </a:r>
          </a:p>
        </p:txBody>
      </p:sp>
      <p:sp>
        <p:nvSpPr>
          <p:cNvPr id="51" name="TextBox 50"/>
          <p:cNvSpPr txBox="1"/>
          <p:nvPr/>
        </p:nvSpPr>
        <p:spPr>
          <a:xfrm>
            <a:off x="3664034" y="3395194"/>
            <a:ext cx="2276118" cy="184666"/>
          </a:xfrm>
          <a:prstGeom prst="rect">
            <a:avLst/>
          </a:prstGeom>
          <a:noFill/>
        </p:spPr>
        <p:txBody>
          <a:bodyPr wrap="square" lIns="0" tIns="0" rIns="0" bIns="0" rtlCol="0">
            <a:spAutoFit/>
          </a:bodyPr>
          <a:lstStyle/>
          <a:p>
            <a:r>
              <a:rPr lang="zh-CN" altLang="en-US" sz="1200" dirty="0">
                <a:latin typeface="微软雅黑" pitchFamily="34" charset="-122"/>
                <a:ea typeface="微软雅黑" pitchFamily="34" charset="-122"/>
              </a:rPr>
              <a:t>时间</a:t>
            </a:r>
            <a:r>
              <a:rPr lang="en-US" altLang="zh-CN" sz="1200" dirty="0">
                <a:latin typeface="微软雅黑" pitchFamily="34" charset="-122"/>
                <a:ea typeface="微软雅黑" pitchFamily="34" charset="-122"/>
              </a:rPr>
              <a:t>:2017</a:t>
            </a:r>
            <a:r>
              <a:rPr lang="zh-CN" altLang="en-US" sz="1200" dirty="0">
                <a:latin typeface="微软雅黑" pitchFamily="34" charset="-122"/>
                <a:ea typeface="微软雅黑" pitchFamily="34" charset="-122"/>
              </a:rPr>
              <a:t>年</a:t>
            </a:r>
            <a:r>
              <a:rPr lang="en-US" altLang="zh-CN" sz="1200" dirty="0">
                <a:latin typeface="微软雅黑" pitchFamily="34" charset="-122"/>
                <a:ea typeface="微软雅黑" pitchFamily="34" charset="-122"/>
              </a:rPr>
              <a:t>12</a:t>
            </a:r>
            <a:r>
              <a:rPr lang="zh-CN" altLang="en-US" sz="1200" dirty="0">
                <a:latin typeface="微软雅黑" pitchFamily="34" charset="-122"/>
                <a:ea typeface="微软雅黑" pitchFamily="34" charset="-122"/>
              </a:rPr>
              <a:t>月</a:t>
            </a:r>
            <a:r>
              <a:rPr lang="en-US" altLang="zh-CN" sz="1200" dirty="0">
                <a:latin typeface="微软雅黑" pitchFamily="34" charset="-122"/>
                <a:ea typeface="微软雅黑" pitchFamily="34" charset="-122"/>
              </a:rPr>
              <a:t>26</a:t>
            </a:r>
            <a:r>
              <a:rPr lang="zh-CN" altLang="en-US" sz="1200" dirty="0">
                <a:latin typeface="微软雅黑" pitchFamily="34" charset="-122"/>
                <a:ea typeface="微软雅黑" pitchFamily="34" charset="-122"/>
              </a:rPr>
              <a:t>日</a:t>
            </a:r>
          </a:p>
        </p:txBody>
      </p:sp>
      <p:grpSp>
        <p:nvGrpSpPr>
          <p:cNvPr id="53" name="Group 7"/>
          <p:cNvGrpSpPr>
            <a:grpSpLocks/>
          </p:cNvGrpSpPr>
          <p:nvPr/>
        </p:nvGrpSpPr>
        <p:grpSpPr bwMode="auto">
          <a:xfrm>
            <a:off x="2771800" y="3865982"/>
            <a:ext cx="361950" cy="361950"/>
            <a:chOff x="0" y="0"/>
            <a:chExt cx="965499" cy="965499"/>
          </a:xfrm>
        </p:grpSpPr>
        <p:sp>
          <p:nvSpPr>
            <p:cNvPr id="54" name="AutoShape 8" descr="tile_paper_medgray.png"/>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blipFill dpi="0" rotWithShape="0">
              <a:blip r:embed="rId4" cstate="print"/>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55" name="AutoShape 9"/>
            <p:cNvSpPr>
              <a:spLocks/>
            </p:cNvSpPr>
            <p:nvPr/>
          </p:nvSpPr>
          <p:spPr bwMode="auto">
            <a:xfrm>
              <a:off x="293394" y="283328"/>
              <a:ext cx="393981" cy="393980"/>
            </a:xfrm>
            <a:custGeom>
              <a:avLst/>
              <a:gdLst>
                <a:gd name="T0" fmla="*/ 196991 w 21600"/>
                <a:gd name="T1" fmla="*/ 196990 h 21588"/>
                <a:gd name="T2" fmla="*/ 196991 w 21600"/>
                <a:gd name="T3" fmla="*/ 196990 h 21588"/>
                <a:gd name="T4" fmla="*/ 196991 w 21600"/>
                <a:gd name="T5" fmla="*/ 196990 h 21588"/>
                <a:gd name="T6" fmla="*/ 196991 w 21600"/>
                <a:gd name="T7" fmla="*/ 196990 h 215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88">
                  <a:moveTo>
                    <a:pt x="10794" y="0"/>
                  </a:moveTo>
                  <a:cubicBezTo>
                    <a:pt x="12288" y="0"/>
                    <a:pt x="13689" y="251"/>
                    <a:pt x="14997" y="750"/>
                  </a:cubicBezTo>
                  <a:cubicBezTo>
                    <a:pt x="16304" y="1249"/>
                    <a:pt x="17445" y="1929"/>
                    <a:pt x="18422" y="2781"/>
                  </a:cubicBezTo>
                  <a:cubicBezTo>
                    <a:pt x="19399" y="3639"/>
                    <a:pt x="20173" y="4640"/>
                    <a:pt x="20743" y="5783"/>
                  </a:cubicBezTo>
                  <a:cubicBezTo>
                    <a:pt x="21315" y="6926"/>
                    <a:pt x="21600" y="8156"/>
                    <a:pt x="21600" y="9468"/>
                  </a:cubicBezTo>
                  <a:cubicBezTo>
                    <a:pt x="21600" y="10774"/>
                    <a:pt x="21315" y="12002"/>
                    <a:pt x="20743" y="13141"/>
                  </a:cubicBezTo>
                  <a:cubicBezTo>
                    <a:pt x="20173" y="14287"/>
                    <a:pt x="19399" y="15288"/>
                    <a:pt x="18422" y="16149"/>
                  </a:cubicBezTo>
                  <a:cubicBezTo>
                    <a:pt x="17445" y="17007"/>
                    <a:pt x="16304" y="17686"/>
                    <a:pt x="14997" y="18180"/>
                  </a:cubicBezTo>
                  <a:cubicBezTo>
                    <a:pt x="13689" y="18677"/>
                    <a:pt x="12288" y="18922"/>
                    <a:pt x="10794" y="18922"/>
                  </a:cubicBezTo>
                  <a:cubicBezTo>
                    <a:pt x="10104" y="18922"/>
                    <a:pt x="9426" y="18869"/>
                    <a:pt x="8767" y="18761"/>
                  </a:cubicBezTo>
                  <a:cubicBezTo>
                    <a:pt x="7444" y="20014"/>
                    <a:pt x="5900" y="20877"/>
                    <a:pt x="4135" y="21354"/>
                  </a:cubicBezTo>
                  <a:cubicBezTo>
                    <a:pt x="3947" y="21391"/>
                    <a:pt x="3758" y="21430"/>
                    <a:pt x="3565" y="21467"/>
                  </a:cubicBezTo>
                  <a:cubicBezTo>
                    <a:pt x="3375" y="21509"/>
                    <a:pt x="3170" y="21549"/>
                    <a:pt x="2951" y="21583"/>
                  </a:cubicBezTo>
                  <a:cubicBezTo>
                    <a:pt x="2831" y="21599"/>
                    <a:pt x="2727" y="21571"/>
                    <a:pt x="2643" y="21495"/>
                  </a:cubicBezTo>
                  <a:cubicBezTo>
                    <a:pt x="2556" y="21419"/>
                    <a:pt x="2497" y="21309"/>
                    <a:pt x="2466" y="21165"/>
                  </a:cubicBezTo>
                  <a:cubicBezTo>
                    <a:pt x="2438" y="21021"/>
                    <a:pt x="2457" y="20900"/>
                    <a:pt x="2523" y="20807"/>
                  </a:cubicBezTo>
                  <a:cubicBezTo>
                    <a:pt x="2591" y="20714"/>
                    <a:pt x="2666" y="20621"/>
                    <a:pt x="2749" y="20530"/>
                  </a:cubicBezTo>
                  <a:cubicBezTo>
                    <a:pt x="2920" y="20324"/>
                    <a:pt x="3083" y="20124"/>
                    <a:pt x="3233" y="19929"/>
                  </a:cubicBezTo>
                  <a:cubicBezTo>
                    <a:pt x="3384" y="19737"/>
                    <a:pt x="3521" y="19506"/>
                    <a:pt x="3645" y="19241"/>
                  </a:cubicBezTo>
                  <a:cubicBezTo>
                    <a:pt x="3768" y="18976"/>
                    <a:pt x="3881" y="18662"/>
                    <a:pt x="3982" y="18301"/>
                  </a:cubicBezTo>
                  <a:cubicBezTo>
                    <a:pt x="4083" y="17940"/>
                    <a:pt x="4173" y="17506"/>
                    <a:pt x="4248" y="16992"/>
                  </a:cubicBezTo>
                  <a:cubicBezTo>
                    <a:pt x="2942" y="16109"/>
                    <a:pt x="1906" y="15020"/>
                    <a:pt x="1143" y="13731"/>
                  </a:cubicBezTo>
                  <a:cubicBezTo>
                    <a:pt x="381" y="12436"/>
                    <a:pt x="0" y="11017"/>
                    <a:pt x="0" y="9468"/>
                  </a:cubicBezTo>
                  <a:cubicBezTo>
                    <a:pt x="0" y="8164"/>
                    <a:pt x="284" y="6937"/>
                    <a:pt x="856" y="5789"/>
                  </a:cubicBezTo>
                  <a:cubicBezTo>
                    <a:pt x="1428" y="4640"/>
                    <a:pt x="2200" y="3639"/>
                    <a:pt x="3177" y="2781"/>
                  </a:cubicBezTo>
                  <a:cubicBezTo>
                    <a:pt x="4154" y="1929"/>
                    <a:pt x="5293" y="1249"/>
                    <a:pt x="6597" y="750"/>
                  </a:cubicBezTo>
                  <a:cubicBezTo>
                    <a:pt x="7901" y="251"/>
                    <a:pt x="9299" y="0"/>
                    <a:pt x="10794" y="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56" name="Group 10"/>
          <p:cNvGrpSpPr>
            <a:grpSpLocks/>
          </p:cNvGrpSpPr>
          <p:nvPr/>
        </p:nvGrpSpPr>
        <p:grpSpPr bwMode="auto">
          <a:xfrm>
            <a:off x="3398664" y="3865982"/>
            <a:ext cx="361950" cy="361950"/>
            <a:chOff x="0" y="0"/>
            <a:chExt cx="965499" cy="965499"/>
          </a:xfrm>
        </p:grpSpPr>
        <p:sp>
          <p:nvSpPr>
            <p:cNvPr id="57" name="AutoShape 11"/>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44CEB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58" name="AutoShape 12"/>
            <p:cNvSpPr>
              <a:spLocks/>
            </p:cNvSpPr>
            <p:nvPr/>
          </p:nvSpPr>
          <p:spPr bwMode="auto">
            <a:xfrm>
              <a:off x="285759" y="283328"/>
              <a:ext cx="393981" cy="393980"/>
            </a:xfrm>
            <a:custGeom>
              <a:avLst/>
              <a:gdLst>
                <a:gd name="T0" fmla="*/ 196991 w 21376"/>
                <a:gd name="T1" fmla="*/ 196990 h 21600"/>
                <a:gd name="T2" fmla="*/ 196991 w 21376"/>
                <a:gd name="T3" fmla="*/ 196990 h 21600"/>
                <a:gd name="T4" fmla="*/ 196991 w 21376"/>
                <a:gd name="T5" fmla="*/ 196990 h 21600"/>
                <a:gd name="T6" fmla="*/ 196991 w 21376"/>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600"/>
                    <a:pt x="19455" y="21600"/>
                  </a:cubicBezTo>
                  <a:lnTo>
                    <a:pt x="1928" y="21600"/>
                  </a:lnTo>
                  <a:cubicBezTo>
                    <a:pt x="1585" y="21600"/>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59" name="Group 13"/>
          <p:cNvGrpSpPr>
            <a:grpSpLocks/>
          </p:cNvGrpSpPr>
          <p:nvPr/>
        </p:nvGrpSpPr>
        <p:grpSpPr bwMode="auto">
          <a:xfrm>
            <a:off x="4054698" y="3865982"/>
            <a:ext cx="362546" cy="361950"/>
            <a:chOff x="0" y="0"/>
            <a:chExt cx="965499" cy="965499"/>
          </a:xfrm>
        </p:grpSpPr>
        <p:sp>
          <p:nvSpPr>
            <p:cNvPr id="60" name="AutoShape 14"/>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99CD46"/>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61" name="AutoShape 15"/>
            <p:cNvSpPr>
              <a:spLocks/>
            </p:cNvSpPr>
            <p:nvPr/>
          </p:nvSpPr>
          <p:spPr bwMode="auto">
            <a:xfrm>
              <a:off x="285759" y="283328"/>
              <a:ext cx="393981" cy="393980"/>
            </a:xfrm>
            <a:custGeom>
              <a:avLst/>
              <a:gdLst>
                <a:gd name="T0" fmla="*/ 196991 w 21600"/>
                <a:gd name="T1" fmla="*/ 196990 h 21600"/>
                <a:gd name="T2" fmla="*/ 196991 w 21600"/>
                <a:gd name="T3" fmla="*/ 196990 h 21600"/>
                <a:gd name="T4" fmla="*/ 196991 w 21600"/>
                <a:gd name="T5" fmla="*/ 196990 h 21600"/>
                <a:gd name="T6" fmla="*/ 196991 w 21600"/>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28" y="11543"/>
                  </a:moveTo>
                  <a:cubicBezTo>
                    <a:pt x="21492" y="11930"/>
                    <a:pt x="21571" y="12337"/>
                    <a:pt x="21571" y="12758"/>
                  </a:cubicBezTo>
                  <a:cubicBezTo>
                    <a:pt x="21571" y="13464"/>
                    <a:pt x="21388" y="14105"/>
                    <a:pt x="21017" y="14678"/>
                  </a:cubicBezTo>
                  <a:cubicBezTo>
                    <a:pt x="21111" y="15215"/>
                    <a:pt x="21077" y="15745"/>
                    <a:pt x="20924" y="16285"/>
                  </a:cubicBezTo>
                  <a:cubicBezTo>
                    <a:pt x="20769" y="16819"/>
                    <a:pt x="20512" y="17287"/>
                    <a:pt x="20141" y="17697"/>
                  </a:cubicBezTo>
                  <a:cubicBezTo>
                    <a:pt x="20105" y="18451"/>
                    <a:pt x="19901" y="19081"/>
                    <a:pt x="19531" y="19580"/>
                  </a:cubicBezTo>
                  <a:cubicBezTo>
                    <a:pt x="19161" y="20080"/>
                    <a:pt x="18700" y="20481"/>
                    <a:pt x="18146" y="20783"/>
                  </a:cubicBezTo>
                  <a:cubicBezTo>
                    <a:pt x="17593" y="21088"/>
                    <a:pt x="16982" y="21297"/>
                    <a:pt x="16321" y="21419"/>
                  </a:cubicBezTo>
                  <a:cubicBezTo>
                    <a:pt x="15660" y="21540"/>
                    <a:pt x="15010" y="21599"/>
                    <a:pt x="14380" y="21599"/>
                  </a:cubicBezTo>
                  <a:cubicBezTo>
                    <a:pt x="13730" y="21599"/>
                    <a:pt x="13077" y="21554"/>
                    <a:pt x="12424" y="21461"/>
                  </a:cubicBezTo>
                  <a:cubicBezTo>
                    <a:pt x="11772" y="21362"/>
                    <a:pt x="11127" y="21235"/>
                    <a:pt x="10497" y="21074"/>
                  </a:cubicBezTo>
                  <a:cubicBezTo>
                    <a:pt x="9864" y="20894"/>
                    <a:pt x="9237" y="20702"/>
                    <a:pt x="8610" y="20493"/>
                  </a:cubicBezTo>
                  <a:cubicBezTo>
                    <a:pt x="7982" y="20286"/>
                    <a:pt x="7341" y="20182"/>
                    <a:pt x="6680" y="20182"/>
                  </a:cubicBezTo>
                  <a:lnTo>
                    <a:pt x="1607" y="20182"/>
                  </a:lnTo>
                  <a:cubicBezTo>
                    <a:pt x="1167" y="20182"/>
                    <a:pt x="785" y="20029"/>
                    <a:pt x="471" y="19713"/>
                  </a:cubicBezTo>
                  <a:cubicBezTo>
                    <a:pt x="158" y="19405"/>
                    <a:pt x="0" y="19024"/>
                    <a:pt x="0" y="18572"/>
                  </a:cubicBezTo>
                  <a:lnTo>
                    <a:pt x="0" y="9880"/>
                  </a:lnTo>
                  <a:cubicBezTo>
                    <a:pt x="0" y="9440"/>
                    <a:pt x="158" y="9064"/>
                    <a:pt x="471" y="8754"/>
                  </a:cubicBezTo>
                  <a:cubicBezTo>
                    <a:pt x="785" y="8440"/>
                    <a:pt x="1167" y="8285"/>
                    <a:pt x="1607" y="8285"/>
                  </a:cubicBezTo>
                  <a:lnTo>
                    <a:pt x="6315" y="8285"/>
                  </a:lnTo>
                  <a:cubicBezTo>
                    <a:pt x="6558" y="8160"/>
                    <a:pt x="6750" y="8022"/>
                    <a:pt x="6897" y="7872"/>
                  </a:cubicBezTo>
                  <a:cubicBezTo>
                    <a:pt x="7041" y="7723"/>
                    <a:pt x="7197" y="7548"/>
                    <a:pt x="7369" y="7342"/>
                  </a:cubicBezTo>
                  <a:cubicBezTo>
                    <a:pt x="7513" y="7161"/>
                    <a:pt x="7663" y="6986"/>
                    <a:pt x="7810" y="6819"/>
                  </a:cubicBezTo>
                  <a:cubicBezTo>
                    <a:pt x="7957" y="6653"/>
                    <a:pt x="8112" y="6483"/>
                    <a:pt x="8276" y="6311"/>
                  </a:cubicBezTo>
                  <a:cubicBezTo>
                    <a:pt x="8570" y="5997"/>
                    <a:pt x="8918" y="5690"/>
                    <a:pt x="9302" y="5385"/>
                  </a:cubicBezTo>
                  <a:cubicBezTo>
                    <a:pt x="9692" y="5085"/>
                    <a:pt x="9989" y="4749"/>
                    <a:pt x="10195" y="4379"/>
                  </a:cubicBezTo>
                  <a:cubicBezTo>
                    <a:pt x="10339" y="4117"/>
                    <a:pt x="10443" y="3826"/>
                    <a:pt x="10506" y="3507"/>
                  </a:cubicBezTo>
                  <a:cubicBezTo>
                    <a:pt x="10565" y="3188"/>
                    <a:pt x="10627" y="2866"/>
                    <a:pt x="10675" y="2538"/>
                  </a:cubicBezTo>
                  <a:cubicBezTo>
                    <a:pt x="10726" y="2216"/>
                    <a:pt x="10780" y="1900"/>
                    <a:pt x="10845" y="1592"/>
                  </a:cubicBezTo>
                  <a:cubicBezTo>
                    <a:pt x="10907" y="1287"/>
                    <a:pt x="11014" y="1016"/>
                    <a:pt x="11161" y="776"/>
                  </a:cubicBezTo>
                  <a:cubicBezTo>
                    <a:pt x="11311" y="536"/>
                    <a:pt x="11523" y="350"/>
                    <a:pt x="11800" y="208"/>
                  </a:cubicBezTo>
                  <a:cubicBezTo>
                    <a:pt x="12074" y="67"/>
                    <a:pt x="12441" y="0"/>
                    <a:pt x="12902" y="0"/>
                  </a:cubicBezTo>
                  <a:cubicBezTo>
                    <a:pt x="13450" y="0"/>
                    <a:pt x="13956" y="112"/>
                    <a:pt x="14411" y="344"/>
                  </a:cubicBezTo>
                  <a:cubicBezTo>
                    <a:pt x="14869" y="573"/>
                    <a:pt x="15250" y="881"/>
                    <a:pt x="15567" y="1270"/>
                  </a:cubicBezTo>
                  <a:cubicBezTo>
                    <a:pt x="15880" y="1657"/>
                    <a:pt x="16126" y="2101"/>
                    <a:pt x="16304" y="2600"/>
                  </a:cubicBezTo>
                  <a:cubicBezTo>
                    <a:pt x="16479" y="3103"/>
                    <a:pt x="16570" y="3609"/>
                    <a:pt x="16570" y="4123"/>
                  </a:cubicBezTo>
                  <a:cubicBezTo>
                    <a:pt x="16570" y="4653"/>
                    <a:pt x="16491" y="5162"/>
                    <a:pt x="16332" y="5645"/>
                  </a:cubicBezTo>
                  <a:cubicBezTo>
                    <a:pt x="16174" y="6125"/>
                    <a:pt x="15982" y="6610"/>
                    <a:pt x="15759" y="7096"/>
                  </a:cubicBezTo>
                  <a:cubicBezTo>
                    <a:pt x="16072" y="7079"/>
                    <a:pt x="16389" y="7057"/>
                    <a:pt x="16705" y="7034"/>
                  </a:cubicBezTo>
                  <a:cubicBezTo>
                    <a:pt x="17019" y="7011"/>
                    <a:pt x="17335" y="7000"/>
                    <a:pt x="17652" y="7000"/>
                  </a:cubicBezTo>
                  <a:cubicBezTo>
                    <a:pt x="18149" y="7000"/>
                    <a:pt x="18630" y="7048"/>
                    <a:pt x="19099" y="7144"/>
                  </a:cubicBezTo>
                  <a:cubicBezTo>
                    <a:pt x="19568" y="7237"/>
                    <a:pt x="19986" y="7395"/>
                    <a:pt x="20356" y="7616"/>
                  </a:cubicBezTo>
                  <a:cubicBezTo>
                    <a:pt x="20726" y="7839"/>
                    <a:pt x="21026" y="8144"/>
                    <a:pt x="21255" y="8528"/>
                  </a:cubicBezTo>
                  <a:cubicBezTo>
                    <a:pt x="21486" y="8918"/>
                    <a:pt x="21600" y="9409"/>
                    <a:pt x="21600" y="10002"/>
                  </a:cubicBezTo>
                  <a:cubicBezTo>
                    <a:pt x="21600" y="10265"/>
                    <a:pt x="21580" y="10519"/>
                    <a:pt x="21535" y="10773"/>
                  </a:cubicBezTo>
                  <a:cubicBezTo>
                    <a:pt x="21484" y="11030"/>
                    <a:pt x="21419" y="11284"/>
                    <a:pt x="21328" y="11543"/>
                  </a:cubicBezTo>
                  <a:moveTo>
                    <a:pt x="4258" y="18519"/>
                  </a:moveTo>
                  <a:cubicBezTo>
                    <a:pt x="4555" y="18519"/>
                    <a:pt x="4809" y="18417"/>
                    <a:pt x="5024" y="18214"/>
                  </a:cubicBezTo>
                  <a:cubicBezTo>
                    <a:pt x="5233" y="18013"/>
                    <a:pt x="5340" y="17759"/>
                    <a:pt x="5340" y="17454"/>
                  </a:cubicBezTo>
                  <a:cubicBezTo>
                    <a:pt x="5340" y="17155"/>
                    <a:pt x="5233" y="16900"/>
                    <a:pt x="5024" y="16686"/>
                  </a:cubicBezTo>
                  <a:cubicBezTo>
                    <a:pt x="4812" y="16477"/>
                    <a:pt x="4557" y="16372"/>
                    <a:pt x="4258" y="16372"/>
                  </a:cubicBezTo>
                  <a:cubicBezTo>
                    <a:pt x="3941" y="16372"/>
                    <a:pt x="3684" y="16477"/>
                    <a:pt x="3486" y="16686"/>
                  </a:cubicBezTo>
                  <a:cubicBezTo>
                    <a:pt x="3289" y="16900"/>
                    <a:pt x="3190" y="17155"/>
                    <a:pt x="3190" y="17454"/>
                  </a:cubicBezTo>
                  <a:cubicBezTo>
                    <a:pt x="3190" y="17767"/>
                    <a:pt x="3289" y="18024"/>
                    <a:pt x="3486" y="18222"/>
                  </a:cubicBezTo>
                  <a:cubicBezTo>
                    <a:pt x="3681" y="18420"/>
                    <a:pt x="3939" y="18519"/>
                    <a:pt x="4258" y="18519"/>
                  </a:cubicBezTo>
                  <a:moveTo>
                    <a:pt x="19164" y="14342"/>
                  </a:moveTo>
                  <a:cubicBezTo>
                    <a:pt x="19703" y="13901"/>
                    <a:pt x="19975" y="13345"/>
                    <a:pt x="19975" y="12679"/>
                  </a:cubicBezTo>
                  <a:cubicBezTo>
                    <a:pt x="19975" y="12473"/>
                    <a:pt x="19918" y="12281"/>
                    <a:pt x="19805" y="12097"/>
                  </a:cubicBezTo>
                  <a:cubicBezTo>
                    <a:pt x="19695" y="11919"/>
                    <a:pt x="19576" y="11761"/>
                    <a:pt x="19446" y="11623"/>
                  </a:cubicBezTo>
                  <a:cubicBezTo>
                    <a:pt x="19590" y="11363"/>
                    <a:pt x="19720" y="11106"/>
                    <a:pt x="19833" y="10849"/>
                  </a:cubicBezTo>
                  <a:cubicBezTo>
                    <a:pt x="19944" y="10592"/>
                    <a:pt x="20003" y="10312"/>
                    <a:pt x="20003" y="10002"/>
                  </a:cubicBezTo>
                  <a:cubicBezTo>
                    <a:pt x="20003" y="9688"/>
                    <a:pt x="19924" y="9440"/>
                    <a:pt x="19766" y="9251"/>
                  </a:cubicBezTo>
                  <a:cubicBezTo>
                    <a:pt x="19607" y="9070"/>
                    <a:pt x="19415" y="8929"/>
                    <a:pt x="19184" y="8833"/>
                  </a:cubicBezTo>
                  <a:cubicBezTo>
                    <a:pt x="18955" y="8739"/>
                    <a:pt x="18698" y="8683"/>
                    <a:pt x="18418" y="8663"/>
                  </a:cubicBezTo>
                  <a:cubicBezTo>
                    <a:pt x="18138" y="8643"/>
                    <a:pt x="17884" y="8635"/>
                    <a:pt x="17649" y="8635"/>
                  </a:cubicBezTo>
                  <a:cubicBezTo>
                    <a:pt x="17242" y="8635"/>
                    <a:pt x="16835" y="8649"/>
                    <a:pt x="16423" y="8677"/>
                  </a:cubicBezTo>
                  <a:cubicBezTo>
                    <a:pt x="16010" y="8706"/>
                    <a:pt x="15606" y="8720"/>
                    <a:pt x="15199" y="8720"/>
                  </a:cubicBezTo>
                  <a:cubicBezTo>
                    <a:pt x="14917" y="8720"/>
                    <a:pt x="14643" y="8706"/>
                    <a:pt x="14366" y="8677"/>
                  </a:cubicBezTo>
                  <a:cubicBezTo>
                    <a:pt x="14089" y="8649"/>
                    <a:pt x="13829" y="8584"/>
                    <a:pt x="13574" y="8474"/>
                  </a:cubicBezTo>
                  <a:cubicBezTo>
                    <a:pt x="13574" y="8104"/>
                    <a:pt x="13645" y="7754"/>
                    <a:pt x="13792" y="7421"/>
                  </a:cubicBezTo>
                  <a:cubicBezTo>
                    <a:pt x="13936" y="7087"/>
                    <a:pt x="14094" y="6751"/>
                    <a:pt x="14275" y="6413"/>
                  </a:cubicBezTo>
                  <a:cubicBezTo>
                    <a:pt x="14448" y="6074"/>
                    <a:pt x="14606" y="5721"/>
                    <a:pt x="14747" y="5351"/>
                  </a:cubicBezTo>
                  <a:cubicBezTo>
                    <a:pt x="14886" y="4984"/>
                    <a:pt x="14953" y="4574"/>
                    <a:pt x="14953" y="4122"/>
                  </a:cubicBezTo>
                  <a:cubicBezTo>
                    <a:pt x="14953" y="3823"/>
                    <a:pt x="14905" y="3529"/>
                    <a:pt x="14812" y="3236"/>
                  </a:cubicBezTo>
                  <a:cubicBezTo>
                    <a:pt x="14716" y="2945"/>
                    <a:pt x="14583" y="2677"/>
                    <a:pt x="14411" y="2439"/>
                  </a:cubicBezTo>
                  <a:cubicBezTo>
                    <a:pt x="14238" y="2199"/>
                    <a:pt x="14027" y="2002"/>
                    <a:pt x="13775" y="1843"/>
                  </a:cubicBezTo>
                  <a:cubicBezTo>
                    <a:pt x="13521" y="1688"/>
                    <a:pt x="13230" y="1606"/>
                    <a:pt x="12893" y="1606"/>
                  </a:cubicBezTo>
                  <a:lnTo>
                    <a:pt x="12744" y="1606"/>
                  </a:lnTo>
                  <a:cubicBezTo>
                    <a:pt x="12681" y="1606"/>
                    <a:pt x="12631" y="1617"/>
                    <a:pt x="12594" y="1634"/>
                  </a:cubicBezTo>
                  <a:cubicBezTo>
                    <a:pt x="12523" y="1671"/>
                    <a:pt x="12481" y="1705"/>
                    <a:pt x="12472" y="1742"/>
                  </a:cubicBezTo>
                  <a:cubicBezTo>
                    <a:pt x="12464" y="1778"/>
                    <a:pt x="12450" y="1838"/>
                    <a:pt x="12430" y="1920"/>
                  </a:cubicBezTo>
                  <a:cubicBezTo>
                    <a:pt x="12323" y="2450"/>
                    <a:pt x="12221" y="3007"/>
                    <a:pt x="12128" y="3586"/>
                  </a:cubicBezTo>
                  <a:cubicBezTo>
                    <a:pt x="12034" y="4167"/>
                    <a:pt x="11854" y="4698"/>
                    <a:pt x="11596" y="5176"/>
                  </a:cubicBezTo>
                  <a:cubicBezTo>
                    <a:pt x="11334" y="5636"/>
                    <a:pt x="11000" y="6034"/>
                    <a:pt x="10596" y="6367"/>
                  </a:cubicBezTo>
                  <a:cubicBezTo>
                    <a:pt x="10189" y="6701"/>
                    <a:pt x="9802" y="7051"/>
                    <a:pt x="9432" y="7421"/>
                  </a:cubicBezTo>
                  <a:cubicBezTo>
                    <a:pt x="9169" y="7700"/>
                    <a:pt x="8949" y="7954"/>
                    <a:pt x="8771" y="8183"/>
                  </a:cubicBezTo>
                  <a:cubicBezTo>
                    <a:pt x="8593" y="8412"/>
                    <a:pt x="8403" y="8632"/>
                    <a:pt x="8211" y="8833"/>
                  </a:cubicBezTo>
                  <a:cubicBezTo>
                    <a:pt x="8016" y="9036"/>
                    <a:pt x="7799" y="9222"/>
                    <a:pt x="7556" y="9400"/>
                  </a:cubicBezTo>
                  <a:cubicBezTo>
                    <a:pt x="7313" y="9575"/>
                    <a:pt x="7019" y="9736"/>
                    <a:pt x="6674" y="9880"/>
                  </a:cubicBezTo>
                  <a:lnTo>
                    <a:pt x="6646" y="9880"/>
                  </a:lnTo>
                  <a:lnTo>
                    <a:pt x="6646" y="18572"/>
                  </a:lnTo>
                  <a:cubicBezTo>
                    <a:pt x="7279" y="18572"/>
                    <a:pt x="7889" y="18649"/>
                    <a:pt x="8485" y="18795"/>
                  </a:cubicBezTo>
                  <a:cubicBezTo>
                    <a:pt x="9081" y="18945"/>
                    <a:pt x="9683" y="19103"/>
                    <a:pt x="10294" y="19270"/>
                  </a:cubicBezTo>
                  <a:cubicBezTo>
                    <a:pt x="10901" y="19439"/>
                    <a:pt x="11537" y="19592"/>
                    <a:pt x="12207" y="19741"/>
                  </a:cubicBezTo>
                  <a:cubicBezTo>
                    <a:pt x="12874" y="19891"/>
                    <a:pt x="13594" y="19965"/>
                    <a:pt x="14374" y="19965"/>
                  </a:cubicBezTo>
                  <a:cubicBezTo>
                    <a:pt x="14781" y="19965"/>
                    <a:pt x="15222" y="19939"/>
                    <a:pt x="15699" y="19885"/>
                  </a:cubicBezTo>
                  <a:cubicBezTo>
                    <a:pt x="16177" y="19829"/>
                    <a:pt x="16626" y="19710"/>
                    <a:pt x="17047" y="19527"/>
                  </a:cubicBezTo>
                  <a:cubicBezTo>
                    <a:pt x="17468" y="19343"/>
                    <a:pt x="17816" y="19086"/>
                    <a:pt x="18101" y="18762"/>
                  </a:cubicBezTo>
                  <a:cubicBezTo>
                    <a:pt x="18387" y="18440"/>
                    <a:pt x="18525" y="18010"/>
                    <a:pt x="18525" y="17477"/>
                  </a:cubicBezTo>
                  <a:cubicBezTo>
                    <a:pt x="18525" y="17386"/>
                    <a:pt x="18522" y="17304"/>
                    <a:pt x="18517" y="17225"/>
                  </a:cubicBezTo>
                  <a:cubicBezTo>
                    <a:pt x="18503" y="17152"/>
                    <a:pt x="18488" y="17070"/>
                    <a:pt x="18471" y="16980"/>
                  </a:cubicBezTo>
                  <a:cubicBezTo>
                    <a:pt x="18785" y="16836"/>
                    <a:pt x="19028" y="16596"/>
                    <a:pt x="19195" y="16262"/>
                  </a:cubicBezTo>
                  <a:cubicBezTo>
                    <a:pt x="19364" y="15929"/>
                    <a:pt x="19446" y="15593"/>
                    <a:pt x="19446" y="15263"/>
                  </a:cubicBezTo>
                  <a:cubicBezTo>
                    <a:pt x="19449" y="14912"/>
                    <a:pt x="19350" y="14605"/>
                    <a:pt x="19164" y="14342"/>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62" name="Group 16"/>
          <p:cNvGrpSpPr>
            <a:grpSpLocks/>
          </p:cNvGrpSpPr>
          <p:nvPr/>
        </p:nvGrpSpPr>
        <p:grpSpPr bwMode="auto">
          <a:xfrm>
            <a:off x="4663704" y="3865982"/>
            <a:ext cx="361950" cy="361950"/>
            <a:chOff x="0" y="0"/>
            <a:chExt cx="965499" cy="965499"/>
          </a:xfrm>
        </p:grpSpPr>
        <p:sp>
          <p:nvSpPr>
            <p:cNvPr id="63" name="AutoShape 17"/>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E8BB4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64" name="AutoShape 18"/>
            <p:cNvSpPr>
              <a:spLocks/>
            </p:cNvSpPr>
            <p:nvPr/>
          </p:nvSpPr>
          <p:spPr bwMode="auto">
            <a:xfrm>
              <a:off x="293617" y="264823"/>
              <a:ext cx="393980" cy="393980"/>
            </a:xfrm>
            <a:custGeom>
              <a:avLst/>
              <a:gdLst>
                <a:gd name="T0" fmla="*/ 196990 w 21600"/>
                <a:gd name="T1" fmla="*/ 196990 h 21600"/>
                <a:gd name="T2" fmla="*/ 196990 w 21600"/>
                <a:gd name="T3" fmla="*/ 196990 h 21600"/>
                <a:gd name="T4" fmla="*/ 196990 w 21600"/>
                <a:gd name="T5" fmla="*/ 196990 h 21600"/>
                <a:gd name="T6" fmla="*/ 196990 w 21600"/>
                <a:gd name="T7" fmla="*/ 1969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6949"/>
                  </a:moveTo>
                  <a:cubicBezTo>
                    <a:pt x="21600"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lnTo>
                    <a:pt x="21600"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65" name="Group 19"/>
          <p:cNvGrpSpPr>
            <a:grpSpLocks/>
          </p:cNvGrpSpPr>
          <p:nvPr/>
        </p:nvGrpSpPr>
        <p:grpSpPr bwMode="auto">
          <a:xfrm>
            <a:off x="5320333" y="3865982"/>
            <a:ext cx="361950" cy="361950"/>
            <a:chOff x="0" y="0"/>
            <a:chExt cx="965499" cy="965499"/>
          </a:xfrm>
        </p:grpSpPr>
        <p:sp>
          <p:nvSpPr>
            <p:cNvPr id="66" name="AutoShape 20"/>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55B5F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67" name="AutoShape 21"/>
            <p:cNvSpPr>
              <a:spLocks/>
            </p:cNvSpPr>
            <p:nvPr/>
          </p:nvSpPr>
          <p:spPr bwMode="auto">
            <a:xfrm>
              <a:off x="292545" y="314566"/>
              <a:ext cx="380408" cy="307104"/>
            </a:xfrm>
            <a:custGeom>
              <a:avLst/>
              <a:gdLst>
                <a:gd name="T0" fmla="*/ 190204 w 21600"/>
                <a:gd name="T1" fmla="*/ 153552 h 21600"/>
                <a:gd name="T2" fmla="*/ 190204 w 21600"/>
                <a:gd name="T3" fmla="*/ 153552 h 21600"/>
                <a:gd name="T4" fmla="*/ 190204 w 21600"/>
                <a:gd name="T5" fmla="*/ 153552 h 21600"/>
                <a:gd name="T6" fmla="*/ 190204 w 21600"/>
                <a:gd name="T7" fmla="*/ 15355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2"/>
                  </a:moveTo>
                  <a:cubicBezTo>
                    <a:pt x="20632" y="3222"/>
                    <a:pt x="20946" y="3384"/>
                    <a:pt x="21208" y="3713"/>
                  </a:cubicBezTo>
                  <a:cubicBezTo>
                    <a:pt x="21470" y="4042"/>
                    <a:pt x="21600" y="4427"/>
                    <a:pt x="21600" y="4865"/>
                  </a:cubicBezTo>
                  <a:lnTo>
                    <a:pt x="21600" y="19984"/>
                  </a:lnTo>
                  <a:cubicBezTo>
                    <a:pt x="21600" y="20421"/>
                    <a:pt x="21470" y="20803"/>
                    <a:pt x="21208" y="21121"/>
                  </a:cubicBezTo>
                  <a:cubicBezTo>
                    <a:pt x="20946" y="21441"/>
                    <a:pt x="20632" y="21600"/>
                    <a:pt x="20263" y="21600"/>
                  </a:cubicBezTo>
                  <a:lnTo>
                    <a:pt x="1348" y="21600"/>
                  </a:lnTo>
                  <a:cubicBezTo>
                    <a:pt x="981" y="21600"/>
                    <a:pt x="663" y="21441"/>
                    <a:pt x="399" y="21121"/>
                  </a:cubicBezTo>
                  <a:cubicBezTo>
                    <a:pt x="134" y="20803"/>
                    <a:pt x="0" y="20421"/>
                    <a:pt x="0" y="19984"/>
                  </a:cubicBezTo>
                  <a:lnTo>
                    <a:pt x="0" y="4865"/>
                  </a:lnTo>
                  <a:cubicBezTo>
                    <a:pt x="0" y="4427"/>
                    <a:pt x="134" y="4042"/>
                    <a:pt x="399" y="3713"/>
                  </a:cubicBezTo>
                  <a:cubicBezTo>
                    <a:pt x="663" y="3384"/>
                    <a:pt x="981" y="3222"/>
                    <a:pt x="1348" y="3222"/>
                  </a:cubicBezTo>
                  <a:lnTo>
                    <a:pt x="5638" y="3222"/>
                  </a:lnTo>
                  <a:lnTo>
                    <a:pt x="6318" y="1460"/>
                  </a:lnTo>
                  <a:cubicBezTo>
                    <a:pt x="6458" y="1057"/>
                    <a:pt x="6717" y="713"/>
                    <a:pt x="7089" y="425"/>
                  </a:cubicBezTo>
                  <a:cubicBezTo>
                    <a:pt x="7466" y="143"/>
                    <a:pt x="7838" y="0"/>
                    <a:pt x="8203" y="0"/>
                  </a:cubicBezTo>
                  <a:lnTo>
                    <a:pt x="13396" y="0"/>
                  </a:lnTo>
                  <a:cubicBezTo>
                    <a:pt x="13763" y="0"/>
                    <a:pt x="14135" y="143"/>
                    <a:pt x="14510" y="425"/>
                  </a:cubicBezTo>
                  <a:cubicBezTo>
                    <a:pt x="14884" y="713"/>
                    <a:pt x="15146" y="1057"/>
                    <a:pt x="15293" y="1460"/>
                  </a:cubicBezTo>
                  <a:lnTo>
                    <a:pt x="15961" y="3222"/>
                  </a:lnTo>
                  <a:lnTo>
                    <a:pt x="20263" y="3222"/>
                  </a:lnTo>
                  <a:close/>
                  <a:moveTo>
                    <a:pt x="10806" y="19185"/>
                  </a:moveTo>
                  <a:cubicBezTo>
                    <a:pt x="11572" y="19185"/>
                    <a:pt x="12299" y="19002"/>
                    <a:pt x="12987" y="18650"/>
                  </a:cubicBezTo>
                  <a:cubicBezTo>
                    <a:pt x="13672" y="18294"/>
                    <a:pt x="14270" y="17810"/>
                    <a:pt x="14774" y="17196"/>
                  </a:cubicBezTo>
                  <a:cubicBezTo>
                    <a:pt x="15278" y="16582"/>
                    <a:pt x="15677" y="15862"/>
                    <a:pt x="15974" y="15048"/>
                  </a:cubicBezTo>
                  <a:cubicBezTo>
                    <a:pt x="16270" y="14234"/>
                    <a:pt x="16419" y="13356"/>
                    <a:pt x="16419" y="12421"/>
                  </a:cubicBezTo>
                  <a:cubicBezTo>
                    <a:pt x="16419" y="11499"/>
                    <a:pt x="16270" y="10623"/>
                    <a:pt x="15974" y="9795"/>
                  </a:cubicBezTo>
                  <a:cubicBezTo>
                    <a:pt x="15677" y="8966"/>
                    <a:pt x="15278" y="8249"/>
                    <a:pt x="14774" y="7644"/>
                  </a:cubicBezTo>
                  <a:cubicBezTo>
                    <a:pt x="14270" y="7036"/>
                    <a:pt x="13672" y="6557"/>
                    <a:pt x="12987" y="6199"/>
                  </a:cubicBezTo>
                  <a:cubicBezTo>
                    <a:pt x="12299" y="5843"/>
                    <a:pt x="11572" y="5667"/>
                    <a:pt x="10806" y="5667"/>
                  </a:cubicBezTo>
                  <a:cubicBezTo>
                    <a:pt x="10039" y="5667"/>
                    <a:pt x="9312" y="5846"/>
                    <a:pt x="8619" y="6199"/>
                  </a:cubicBezTo>
                  <a:cubicBezTo>
                    <a:pt x="7929" y="6557"/>
                    <a:pt x="7332" y="7036"/>
                    <a:pt x="6827" y="7644"/>
                  </a:cubicBezTo>
                  <a:cubicBezTo>
                    <a:pt x="6323" y="8249"/>
                    <a:pt x="5922" y="8963"/>
                    <a:pt x="5625" y="9789"/>
                  </a:cubicBezTo>
                  <a:cubicBezTo>
                    <a:pt x="5329" y="10612"/>
                    <a:pt x="5180" y="11490"/>
                    <a:pt x="5180" y="12421"/>
                  </a:cubicBezTo>
                  <a:cubicBezTo>
                    <a:pt x="5180" y="13356"/>
                    <a:pt x="5329" y="14234"/>
                    <a:pt x="5625" y="15048"/>
                  </a:cubicBezTo>
                  <a:cubicBezTo>
                    <a:pt x="5922" y="15862"/>
                    <a:pt x="6323" y="16582"/>
                    <a:pt x="6827" y="17196"/>
                  </a:cubicBezTo>
                  <a:cubicBezTo>
                    <a:pt x="7332" y="17810"/>
                    <a:pt x="7929" y="18294"/>
                    <a:pt x="8619" y="18650"/>
                  </a:cubicBezTo>
                  <a:cubicBezTo>
                    <a:pt x="9312" y="19005"/>
                    <a:pt x="10039" y="19185"/>
                    <a:pt x="10806" y="19185"/>
                  </a:cubicBezTo>
                  <a:moveTo>
                    <a:pt x="10806" y="7832"/>
                  </a:moveTo>
                  <a:cubicBezTo>
                    <a:pt x="11337" y="7832"/>
                    <a:pt x="11834" y="7953"/>
                    <a:pt x="12294" y="8191"/>
                  </a:cubicBezTo>
                  <a:cubicBezTo>
                    <a:pt x="12754" y="8432"/>
                    <a:pt x="13158" y="8755"/>
                    <a:pt x="13501" y="9169"/>
                  </a:cubicBezTo>
                  <a:cubicBezTo>
                    <a:pt x="13846" y="9583"/>
                    <a:pt x="14118" y="10068"/>
                    <a:pt x="14316" y="10623"/>
                  </a:cubicBezTo>
                  <a:cubicBezTo>
                    <a:pt x="14515" y="11184"/>
                    <a:pt x="14615" y="11781"/>
                    <a:pt x="14615" y="12421"/>
                  </a:cubicBezTo>
                  <a:cubicBezTo>
                    <a:pt x="14615" y="13056"/>
                    <a:pt x="14515" y="13649"/>
                    <a:pt x="14316" y="14205"/>
                  </a:cubicBezTo>
                  <a:cubicBezTo>
                    <a:pt x="14118" y="14757"/>
                    <a:pt x="13846" y="15245"/>
                    <a:pt x="13501" y="15668"/>
                  </a:cubicBezTo>
                  <a:cubicBezTo>
                    <a:pt x="13158" y="16091"/>
                    <a:pt x="12752" y="16420"/>
                    <a:pt x="12289" y="16661"/>
                  </a:cubicBezTo>
                  <a:cubicBezTo>
                    <a:pt x="11824" y="16899"/>
                    <a:pt x="11330" y="17016"/>
                    <a:pt x="10806" y="17016"/>
                  </a:cubicBezTo>
                  <a:cubicBezTo>
                    <a:pt x="10274" y="17016"/>
                    <a:pt x="9777" y="16899"/>
                    <a:pt x="9312" y="16661"/>
                  </a:cubicBezTo>
                  <a:cubicBezTo>
                    <a:pt x="8847" y="16420"/>
                    <a:pt x="8443" y="16091"/>
                    <a:pt x="8100" y="15668"/>
                  </a:cubicBezTo>
                  <a:cubicBezTo>
                    <a:pt x="7755" y="15245"/>
                    <a:pt x="7483" y="14754"/>
                    <a:pt x="7285" y="14199"/>
                  </a:cubicBezTo>
                  <a:cubicBezTo>
                    <a:pt x="7084" y="13641"/>
                    <a:pt x="6984" y="13044"/>
                    <a:pt x="6984" y="12421"/>
                  </a:cubicBezTo>
                  <a:cubicBezTo>
                    <a:pt x="6984" y="11781"/>
                    <a:pt x="7084" y="11184"/>
                    <a:pt x="7285" y="10623"/>
                  </a:cubicBezTo>
                  <a:cubicBezTo>
                    <a:pt x="7483" y="10068"/>
                    <a:pt x="7755" y="9583"/>
                    <a:pt x="8100" y="9169"/>
                  </a:cubicBezTo>
                  <a:cubicBezTo>
                    <a:pt x="8443" y="8755"/>
                    <a:pt x="8847" y="8431"/>
                    <a:pt x="9312" y="8191"/>
                  </a:cubicBezTo>
                  <a:cubicBezTo>
                    <a:pt x="9777" y="7953"/>
                    <a:pt x="10274" y="7832"/>
                    <a:pt x="10806" y="7832"/>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grpSp>
        <p:nvGrpSpPr>
          <p:cNvPr id="68" name="Group 22"/>
          <p:cNvGrpSpPr>
            <a:grpSpLocks/>
          </p:cNvGrpSpPr>
          <p:nvPr/>
        </p:nvGrpSpPr>
        <p:grpSpPr bwMode="auto">
          <a:xfrm>
            <a:off x="5976367" y="3865982"/>
            <a:ext cx="361950" cy="361950"/>
            <a:chOff x="0" y="0"/>
            <a:chExt cx="965499" cy="965499"/>
          </a:xfrm>
        </p:grpSpPr>
        <p:sp>
          <p:nvSpPr>
            <p:cNvPr id="69" name="AutoShape 23"/>
            <p:cNvSpPr>
              <a:spLocks/>
            </p:cNvSpPr>
            <p:nvPr/>
          </p:nvSpPr>
          <p:spPr bwMode="auto">
            <a:xfrm>
              <a:off x="0" y="0"/>
              <a:ext cx="965499" cy="965499"/>
            </a:xfrm>
            <a:custGeom>
              <a:avLst/>
              <a:gdLst>
                <a:gd name="T0" fmla="*/ 482725 w 19679"/>
                <a:gd name="T1" fmla="*/ 529874 h 19679"/>
                <a:gd name="T2" fmla="*/ 482725 w 19679"/>
                <a:gd name="T3" fmla="*/ 529874 h 19679"/>
                <a:gd name="T4" fmla="*/ 482725 w 19679"/>
                <a:gd name="T5" fmla="*/ 529874 h 19679"/>
                <a:gd name="T6" fmla="*/ 482725 w 19679"/>
                <a:gd name="T7" fmla="*/ 52987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3E88B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latin typeface="+mn-ea"/>
                <a:ea typeface="+mn-ea"/>
              </a:endParaRPr>
            </a:p>
          </p:txBody>
        </p:sp>
        <p:sp>
          <p:nvSpPr>
            <p:cNvPr id="70" name="AutoShape 24"/>
            <p:cNvSpPr>
              <a:spLocks/>
            </p:cNvSpPr>
            <p:nvPr/>
          </p:nvSpPr>
          <p:spPr bwMode="auto">
            <a:xfrm>
              <a:off x="293617" y="331589"/>
              <a:ext cx="380408" cy="296161"/>
            </a:xfrm>
            <a:custGeom>
              <a:avLst/>
              <a:gdLst>
                <a:gd name="T0" fmla="*/ 190204 w 21600"/>
                <a:gd name="T1" fmla="*/ 148081 h 21600"/>
                <a:gd name="T2" fmla="*/ 190204 w 21600"/>
                <a:gd name="T3" fmla="*/ 148081 h 21600"/>
                <a:gd name="T4" fmla="*/ 190204 w 21600"/>
                <a:gd name="T5" fmla="*/ 148081 h 21600"/>
                <a:gd name="T6" fmla="*/ 190204 w 21600"/>
                <a:gd name="T7" fmla="*/ 14808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782" y="15633"/>
                  </a:moveTo>
                  <a:cubicBezTo>
                    <a:pt x="11211" y="15633"/>
                    <a:pt x="11622" y="15565"/>
                    <a:pt x="12011" y="15416"/>
                  </a:cubicBezTo>
                  <a:cubicBezTo>
                    <a:pt x="12403" y="15272"/>
                    <a:pt x="12778" y="15084"/>
                    <a:pt x="13138" y="14855"/>
                  </a:cubicBezTo>
                  <a:cubicBezTo>
                    <a:pt x="13498" y="14626"/>
                    <a:pt x="13845" y="14361"/>
                    <a:pt x="14181" y="14073"/>
                  </a:cubicBezTo>
                  <a:cubicBezTo>
                    <a:pt x="14516" y="13774"/>
                    <a:pt x="14844" y="13471"/>
                    <a:pt x="15168" y="13160"/>
                  </a:cubicBezTo>
                  <a:cubicBezTo>
                    <a:pt x="16142" y="12226"/>
                    <a:pt x="17126" y="11306"/>
                    <a:pt x="18120" y="10410"/>
                  </a:cubicBezTo>
                  <a:cubicBezTo>
                    <a:pt x="19112" y="9515"/>
                    <a:pt x="20113" y="8616"/>
                    <a:pt x="21120" y="7714"/>
                  </a:cubicBezTo>
                  <a:cubicBezTo>
                    <a:pt x="21198" y="7640"/>
                    <a:pt x="21279" y="7570"/>
                    <a:pt x="21360" y="7496"/>
                  </a:cubicBezTo>
                  <a:cubicBezTo>
                    <a:pt x="21443" y="7429"/>
                    <a:pt x="21524" y="7347"/>
                    <a:pt x="21600" y="7250"/>
                  </a:cubicBezTo>
                  <a:lnTo>
                    <a:pt x="21600" y="19981"/>
                  </a:lnTo>
                  <a:cubicBezTo>
                    <a:pt x="21600" y="20416"/>
                    <a:pt x="21470" y="20800"/>
                    <a:pt x="21208" y="21118"/>
                  </a:cubicBezTo>
                  <a:cubicBezTo>
                    <a:pt x="20946" y="21438"/>
                    <a:pt x="20632" y="21600"/>
                    <a:pt x="20265" y="21600"/>
                  </a:cubicBezTo>
                  <a:lnTo>
                    <a:pt x="1346" y="21600"/>
                  </a:lnTo>
                  <a:cubicBezTo>
                    <a:pt x="979" y="21600"/>
                    <a:pt x="663" y="21438"/>
                    <a:pt x="396" y="21118"/>
                  </a:cubicBezTo>
                  <a:cubicBezTo>
                    <a:pt x="132" y="20803"/>
                    <a:pt x="0" y="20419"/>
                    <a:pt x="0" y="19981"/>
                  </a:cubicBezTo>
                  <a:lnTo>
                    <a:pt x="0" y="7250"/>
                  </a:lnTo>
                  <a:cubicBezTo>
                    <a:pt x="75" y="7347"/>
                    <a:pt x="156" y="7429"/>
                    <a:pt x="239" y="7496"/>
                  </a:cubicBezTo>
                  <a:cubicBezTo>
                    <a:pt x="320" y="7570"/>
                    <a:pt x="401" y="7640"/>
                    <a:pt x="479" y="7714"/>
                  </a:cubicBezTo>
                  <a:cubicBezTo>
                    <a:pt x="1488" y="8616"/>
                    <a:pt x="2487" y="9514"/>
                    <a:pt x="3481" y="10410"/>
                  </a:cubicBezTo>
                  <a:cubicBezTo>
                    <a:pt x="4473" y="11306"/>
                    <a:pt x="5457" y="12223"/>
                    <a:pt x="6434" y="13160"/>
                  </a:cubicBezTo>
                  <a:cubicBezTo>
                    <a:pt x="6738" y="13454"/>
                    <a:pt x="7058" y="13744"/>
                    <a:pt x="7394" y="14038"/>
                  </a:cubicBezTo>
                  <a:cubicBezTo>
                    <a:pt x="7729" y="14338"/>
                    <a:pt x="8079" y="14599"/>
                    <a:pt x="8437" y="14840"/>
                  </a:cubicBezTo>
                  <a:cubicBezTo>
                    <a:pt x="8797" y="15075"/>
                    <a:pt x="9174" y="15269"/>
                    <a:pt x="9568" y="15413"/>
                  </a:cubicBezTo>
                  <a:cubicBezTo>
                    <a:pt x="9965" y="15563"/>
                    <a:pt x="10371" y="15633"/>
                    <a:pt x="10782" y="15633"/>
                  </a:cubicBezTo>
                  <a:moveTo>
                    <a:pt x="10782" y="12413"/>
                  </a:moveTo>
                  <a:cubicBezTo>
                    <a:pt x="10540" y="12413"/>
                    <a:pt x="10278" y="12334"/>
                    <a:pt x="9996" y="12167"/>
                  </a:cubicBezTo>
                  <a:cubicBezTo>
                    <a:pt x="9715" y="12005"/>
                    <a:pt x="9441" y="11806"/>
                    <a:pt x="9171" y="11576"/>
                  </a:cubicBezTo>
                  <a:cubicBezTo>
                    <a:pt x="8900" y="11347"/>
                    <a:pt x="8638" y="11106"/>
                    <a:pt x="8380" y="10854"/>
                  </a:cubicBezTo>
                  <a:cubicBezTo>
                    <a:pt x="8121" y="10601"/>
                    <a:pt x="7896" y="10390"/>
                    <a:pt x="7700" y="10222"/>
                  </a:cubicBezTo>
                  <a:cubicBezTo>
                    <a:pt x="6752" y="9356"/>
                    <a:pt x="5819" y="8507"/>
                    <a:pt x="4891" y="7664"/>
                  </a:cubicBezTo>
                  <a:cubicBezTo>
                    <a:pt x="3966" y="6815"/>
                    <a:pt x="3023" y="5960"/>
                    <a:pt x="2061" y="5087"/>
                  </a:cubicBezTo>
                  <a:cubicBezTo>
                    <a:pt x="1882" y="4920"/>
                    <a:pt x="1672" y="4691"/>
                    <a:pt x="1434" y="4406"/>
                  </a:cubicBezTo>
                  <a:cubicBezTo>
                    <a:pt x="1194" y="4118"/>
                    <a:pt x="974" y="3804"/>
                    <a:pt x="766" y="3460"/>
                  </a:cubicBezTo>
                  <a:cubicBezTo>
                    <a:pt x="560" y="3110"/>
                    <a:pt x="384" y="2761"/>
                    <a:pt x="239" y="2405"/>
                  </a:cubicBezTo>
                  <a:cubicBezTo>
                    <a:pt x="95" y="2050"/>
                    <a:pt x="22" y="1724"/>
                    <a:pt x="22" y="1436"/>
                  </a:cubicBezTo>
                  <a:cubicBezTo>
                    <a:pt x="22" y="1051"/>
                    <a:pt x="164" y="713"/>
                    <a:pt x="443" y="425"/>
                  </a:cubicBezTo>
                  <a:cubicBezTo>
                    <a:pt x="727" y="143"/>
                    <a:pt x="1025" y="0"/>
                    <a:pt x="1346" y="0"/>
                  </a:cubicBezTo>
                  <a:lnTo>
                    <a:pt x="20265" y="0"/>
                  </a:lnTo>
                  <a:cubicBezTo>
                    <a:pt x="20583" y="0"/>
                    <a:pt x="20882" y="143"/>
                    <a:pt x="21161" y="425"/>
                  </a:cubicBezTo>
                  <a:cubicBezTo>
                    <a:pt x="21438" y="713"/>
                    <a:pt x="21577" y="1051"/>
                    <a:pt x="21577" y="1436"/>
                  </a:cubicBezTo>
                  <a:cubicBezTo>
                    <a:pt x="21577" y="1724"/>
                    <a:pt x="21504" y="2050"/>
                    <a:pt x="21360" y="2405"/>
                  </a:cubicBezTo>
                  <a:cubicBezTo>
                    <a:pt x="21215" y="2761"/>
                    <a:pt x="21039" y="3110"/>
                    <a:pt x="20833" y="3460"/>
                  </a:cubicBezTo>
                  <a:cubicBezTo>
                    <a:pt x="20627" y="3804"/>
                    <a:pt x="20402" y="4121"/>
                    <a:pt x="20165" y="4406"/>
                  </a:cubicBezTo>
                  <a:cubicBezTo>
                    <a:pt x="19927" y="4691"/>
                    <a:pt x="19717" y="4923"/>
                    <a:pt x="19538" y="5087"/>
                  </a:cubicBezTo>
                  <a:cubicBezTo>
                    <a:pt x="18578" y="5948"/>
                    <a:pt x="17633" y="6803"/>
                    <a:pt x="16708" y="7652"/>
                  </a:cubicBezTo>
                  <a:cubicBezTo>
                    <a:pt x="15782" y="8501"/>
                    <a:pt x="14844" y="9356"/>
                    <a:pt x="13899" y="10222"/>
                  </a:cubicBezTo>
                  <a:cubicBezTo>
                    <a:pt x="13703" y="10390"/>
                    <a:pt x="13481" y="10601"/>
                    <a:pt x="13226" y="10854"/>
                  </a:cubicBezTo>
                  <a:cubicBezTo>
                    <a:pt x="12971" y="11106"/>
                    <a:pt x="12709" y="11347"/>
                    <a:pt x="12435" y="11576"/>
                  </a:cubicBezTo>
                  <a:cubicBezTo>
                    <a:pt x="12161" y="11806"/>
                    <a:pt x="11884" y="12005"/>
                    <a:pt x="11603" y="12167"/>
                  </a:cubicBezTo>
                  <a:cubicBezTo>
                    <a:pt x="11321" y="12334"/>
                    <a:pt x="11064" y="12413"/>
                    <a:pt x="10829" y="12413"/>
                  </a:cubicBezTo>
                  <a:lnTo>
                    <a:pt x="10804" y="12413"/>
                  </a:lnTo>
                  <a:lnTo>
                    <a:pt x="10782" y="12413"/>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38100" tIns="38100" rIns="38100" bIns="38100" anchor="ctr"/>
            <a:lstStyle/>
            <a:p>
              <a:endParaRPr lang="zh-CN" altLang="en-US">
                <a:latin typeface="+mn-ea"/>
                <a:ea typeface="+mn-ea"/>
              </a:endParaRPr>
            </a:p>
          </p:txBody>
        </p:sp>
      </p:grpSp>
    </p:spTree>
    <p:custDataLst>
      <p:tags r:id="rId1"/>
    </p:custDataLst>
    <p:extLst>
      <p:ext uri="{BB962C8B-B14F-4D97-AF65-F5344CB8AC3E}">
        <p14:creationId xmlns:p14="http://schemas.microsoft.com/office/powerpoint/2010/main" val="1228628852"/>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animEffect transition="in" filter="fade">
                                      <p:cBhvr>
                                        <p:cTn id="9" dur="500"/>
                                        <p:tgtEl>
                                          <p:spTgt spid="28"/>
                                        </p:tgtEl>
                                      </p:cBhvr>
                                    </p:animEffect>
                                    <p:anim calcmode="lin" valueType="num">
                                      <p:cBhvr>
                                        <p:cTn id="10" dur="500" fill="hold"/>
                                        <p:tgtEl>
                                          <p:spTgt spid="28"/>
                                        </p:tgtEl>
                                        <p:attrNameLst>
                                          <p:attrName>ppt_x</p:attrName>
                                        </p:attrNameLst>
                                      </p:cBhvr>
                                      <p:tavLst>
                                        <p:tav tm="0">
                                          <p:val>
                                            <p:fltVal val="0.5"/>
                                          </p:val>
                                        </p:tav>
                                        <p:tav tm="100000">
                                          <p:val>
                                            <p:strVal val="#ppt_x"/>
                                          </p:val>
                                        </p:tav>
                                      </p:tavLst>
                                    </p:anim>
                                    <p:anim calcmode="lin" valueType="num">
                                      <p:cBhvr>
                                        <p:cTn id="11" dur="500" fill="hold"/>
                                        <p:tgtEl>
                                          <p:spTgt spid="28"/>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250"/>
                                  </p:stCondLst>
                                  <p:childTnLst>
                                    <p:set>
                                      <p:cBhvr>
                                        <p:cTn id="13" dur="1" fill="hold">
                                          <p:stCondLst>
                                            <p:cond delay="0"/>
                                          </p:stCondLst>
                                        </p:cTn>
                                        <p:tgtEl>
                                          <p:spTgt spid="32"/>
                                        </p:tgtEl>
                                        <p:attrNameLst>
                                          <p:attrName>style.visibility</p:attrName>
                                        </p:attrNameLst>
                                      </p:cBhvr>
                                      <p:to>
                                        <p:strVal val="visible"/>
                                      </p:to>
                                    </p:set>
                                    <p:anim calcmode="lin" valueType="num">
                                      <p:cBhvr>
                                        <p:cTn id="14" dur="500" fill="hold"/>
                                        <p:tgtEl>
                                          <p:spTgt spid="32"/>
                                        </p:tgtEl>
                                        <p:attrNameLst>
                                          <p:attrName>ppt_w</p:attrName>
                                        </p:attrNameLst>
                                      </p:cBhvr>
                                      <p:tavLst>
                                        <p:tav tm="0">
                                          <p:val>
                                            <p:fltVal val="0"/>
                                          </p:val>
                                        </p:tav>
                                        <p:tav tm="100000">
                                          <p:val>
                                            <p:strVal val="#ppt_w"/>
                                          </p:val>
                                        </p:tav>
                                      </p:tavLst>
                                    </p:anim>
                                    <p:anim calcmode="lin" valueType="num">
                                      <p:cBhvr>
                                        <p:cTn id="15" dur="500" fill="hold"/>
                                        <p:tgtEl>
                                          <p:spTgt spid="32"/>
                                        </p:tgtEl>
                                        <p:attrNameLst>
                                          <p:attrName>ppt_h</p:attrName>
                                        </p:attrNameLst>
                                      </p:cBhvr>
                                      <p:tavLst>
                                        <p:tav tm="0">
                                          <p:val>
                                            <p:fltVal val="0"/>
                                          </p:val>
                                        </p:tav>
                                        <p:tav tm="100000">
                                          <p:val>
                                            <p:strVal val="#ppt_h"/>
                                          </p:val>
                                        </p:tav>
                                      </p:tavLst>
                                    </p:anim>
                                    <p:animEffect transition="in" filter="fade">
                                      <p:cBhvr>
                                        <p:cTn id="16" dur="500"/>
                                        <p:tgtEl>
                                          <p:spTgt spid="32"/>
                                        </p:tgtEl>
                                      </p:cBhvr>
                                    </p:animEffect>
                                    <p:anim calcmode="lin" valueType="num">
                                      <p:cBhvr>
                                        <p:cTn id="17" dur="500" fill="hold"/>
                                        <p:tgtEl>
                                          <p:spTgt spid="32"/>
                                        </p:tgtEl>
                                        <p:attrNameLst>
                                          <p:attrName>ppt_x</p:attrName>
                                        </p:attrNameLst>
                                      </p:cBhvr>
                                      <p:tavLst>
                                        <p:tav tm="0">
                                          <p:val>
                                            <p:fltVal val="0.5"/>
                                          </p:val>
                                        </p:tav>
                                        <p:tav tm="100000">
                                          <p:val>
                                            <p:strVal val="#ppt_x"/>
                                          </p:val>
                                        </p:tav>
                                      </p:tavLst>
                                    </p:anim>
                                    <p:anim calcmode="lin" valueType="num">
                                      <p:cBhvr>
                                        <p:cTn id="18" dur="500" fill="hold"/>
                                        <p:tgtEl>
                                          <p:spTgt spid="32"/>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500"/>
                                  </p:stCondLst>
                                  <p:childTnLst>
                                    <p:set>
                                      <p:cBhvr>
                                        <p:cTn id="20" dur="1" fill="hold">
                                          <p:stCondLst>
                                            <p:cond delay="0"/>
                                          </p:stCondLst>
                                        </p:cTn>
                                        <p:tgtEl>
                                          <p:spTgt spid="37"/>
                                        </p:tgtEl>
                                        <p:attrNameLst>
                                          <p:attrName>style.visibility</p:attrName>
                                        </p:attrNameLst>
                                      </p:cBhvr>
                                      <p:to>
                                        <p:strVal val="visible"/>
                                      </p:to>
                                    </p:set>
                                    <p:anim calcmode="lin" valueType="num">
                                      <p:cBhvr>
                                        <p:cTn id="21" dur="500" fill="hold"/>
                                        <p:tgtEl>
                                          <p:spTgt spid="37"/>
                                        </p:tgtEl>
                                        <p:attrNameLst>
                                          <p:attrName>ppt_w</p:attrName>
                                        </p:attrNameLst>
                                      </p:cBhvr>
                                      <p:tavLst>
                                        <p:tav tm="0">
                                          <p:val>
                                            <p:fltVal val="0"/>
                                          </p:val>
                                        </p:tav>
                                        <p:tav tm="100000">
                                          <p:val>
                                            <p:strVal val="#ppt_w"/>
                                          </p:val>
                                        </p:tav>
                                      </p:tavLst>
                                    </p:anim>
                                    <p:anim calcmode="lin" valueType="num">
                                      <p:cBhvr>
                                        <p:cTn id="22" dur="500" fill="hold"/>
                                        <p:tgtEl>
                                          <p:spTgt spid="37"/>
                                        </p:tgtEl>
                                        <p:attrNameLst>
                                          <p:attrName>ppt_h</p:attrName>
                                        </p:attrNameLst>
                                      </p:cBhvr>
                                      <p:tavLst>
                                        <p:tav tm="0">
                                          <p:val>
                                            <p:fltVal val="0"/>
                                          </p:val>
                                        </p:tav>
                                        <p:tav tm="100000">
                                          <p:val>
                                            <p:strVal val="#ppt_h"/>
                                          </p:val>
                                        </p:tav>
                                      </p:tavLst>
                                    </p:anim>
                                    <p:animEffect transition="in" filter="fade">
                                      <p:cBhvr>
                                        <p:cTn id="23" dur="500"/>
                                        <p:tgtEl>
                                          <p:spTgt spid="37"/>
                                        </p:tgtEl>
                                      </p:cBhvr>
                                    </p:animEffect>
                                    <p:anim calcmode="lin" valueType="num">
                                      <p:cBhvr>
                                        <p:cTn id="24" dur="500" fill="hold"/>
                                        <p:tgtEl>
                                          <p:spTgt spid="37"/>
                                        </p:tgtEl>
                                        <p:attrNameLst>
                                          <p:attrName>ppt_x</p:attrName>
                                        </p:attrNameLst>
                                      </p:cBhvr>
                                      <p:tavLst>
                                        <p:tav tm="0">
                                          <p:val>
                                            <p:fltVal val="0.5"/>
                                          </p:val>
                                        </p:tav>
                                        <p:tav tm="100000">
                                          <p:val>
                                            <p:strVal val="#ppt_x"/>
                                          </p:val>
                                        </p:tav>
                                      </p:tavLst>
                                    </p:anim>
                                    <p:anim calcmode="lin" valueType="num">
                                      <p:cBhvr>
                                        <p:cTn id="25" dur="500" fill="hold"/>
                                        <p:tgtEl>
                                          <p:spTgt spid="37"/>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750"/>
                                  </p:stCondLst>
                                  <p:childTnLst>
                                    <p:set>
                                      <p:cBhvr>
                                        <p:cTn id="27" dur="1" fill="hold">
                                          <p:stCondLst>
                                            <p:cond delay="0"/>
                                          </p:stCondLst>
                                        </p:cTn>
                                        <p:tgtEl>
                                          <p:spTgt spid="47"/>
                                        </p:tgtEl>
                                        <p:attrNameLst>
                                          <p:attrName>style.visibility</p:attrName>
                                        </p:attrNameLst>
                                      </p:cBhvr>
                                      <p:to>
                                        <p:strVal val="visible"/>
                                      </p:to>
                                    </p:set>
                                    <p:anim calcmode="lin" valueType="num">
                                      <p:cBhvr>
                                        <p:cTn id="28" dur="500" fill="hold"/>
                                        <p:tgtEl>
                                          <p:spTgt spid="47"/>
                                        </p:tgtEl>
                                        <p:attrNameLst>
                                          <p:attrName>ppt_w</p:attrName>
                                        </p:attrNameLst>
                                      </p:cBhvr>
                                      <p:tavLst>
                                        <p:tav tm="0">
                                          <p:val>
                                            <p:fltVal val="0"/>
                                          </p:val>
                                        </p:tav>
                                        <p:tav tm="100000">
                                          <p:val>
                                            <p:strVal val="#ppt_w"/>
                                          </p:val>
                                        </p:tav>
                                      </p:tavLst>
                                    </p:anim>
                                    <p:anim calcmode="lin" valueType="num">
                                      <p:cBhvr>
                                        <p:cTn id="29" dur="500" fill="hold"/>
                                        <p:tgtEl>
                                          <p:spTgt spid="47"/>
                                        </p:tgtEl>
                                        <p:attrNameLst>
                                          <p:attrName>ppt_h</p:attrName>
                                        </p:attrNameLst>
                                      </p:cBhvr>
                                      <p:tavLst>
                                        <p:tav tm="0">
                                          <p:val>
                                            <p:fltVal val="0"/>
                                          </p:val>
                                        </p:tav>
                                        <p:tav tm="100000">
                                          <p:val>
                                            <p:strVal val="#ppt_h"/>
                                          </p:val>
                                        </p:tav>
                                      </p:tavLst>
                                    </p:anim>
                                    <p:animEffect transition="in" filter="fade">
                                      <p:cBhvr>
                                        <p:cTn id="30" dur="500"/>
                                        <p:tgtEl>
                                          <p:spTgt spid="47"/>
                                        </p:tgtEl>
                                      </p:cBhvr>
                                    </p:animEffect>
                                    <p:anim calcmode="lin" valueType="num">
                                      <p:cBhvr>
                                        <p:cTn id="31" dur="500" fill="hold"/>
                                        <p:tgtEl>
                                          <p:spTgt spid="47"/>
                                        </p:tgtEl>
                                        <p:attrNameLst>
                                          <p:attrName>ppt_x</p:attrName>
                                        </p:attrNameLst>
                                      </p:cBhvr>
                                      <p:tavLst>
                                        <p:tav tm="0">
                                          <p:val>
                                            <p:fltVal val="0.5"/>
                                          </p:val>
                                        </p:tav>
                                        <p:tav tm="100000">
                                          <p:val>
                                            <p:strVal val="#ppt_x"/>
                                          </p:val>
                                        </p:tav>
                                      </p:tavLst>
                                    </p:anim>
                                    <p:anim calcmode="lin" valueType="num">
                                      <p:cBhvr>
                                        <p:cTn id="32" dur="500" fill="hold"/>
                                        <p:tgtEl>
                                          <p:spTgt spid="47"/>
                                        </p:tgtEl>
                                        <p:attrNameLst>
                                          <p:attrName>ppt_y</p:attrName>
                                        </p:attrNameLst>
                                      </p:cBhvr>
                                      <p:tavLst>
                                        <p:tav tm="0">
                                          <p:val>
                                            <p:fltVal val="0.5"/>
                                          </p:val>
                                        </p:tav>
                                        <p:tav tm="100000">
                                          <p:val>
                                            <p:strVal val="#ppt_y"/>
                                          </p:val>
                                        </p:tav>
                                      </p:tavLst>
                                    </p:anim>
                                  </p:childTnLst>
                                </p:cTn>
                              </p:par>
                            </p:childTnLst>
                          </p:cTn>
                        </p:par>
                        <p:par>
                          <p:cTn id="33" fill="hold">
                            <p:stCondLst>
                              <p:cond delay="1250"/>
                            </p:stCondLst>
                            <p:childTnLst>
                              <p:par>
                                <p:cTn id="34" presetID="42" presetClass="entr" presetSubtype="0"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anim calcmode="lin" valueType="num">
                                      <p:cBhvr>
                                        <p:cTn id="37" dur="500" fill="hold"/>
                                        <p:tgtEl>
                                          <p:spTgt spid="31"/>
                                        </p:tgtEl>
                                        <p:attrNameLst>
                                          <p:attrName>ppt_x</p:attrName>
                                        </p:attrNameLst>
                                      </p:cBhvr>
                                      <p:tavLst>
                                        <p:tav tm="0">
                                          <p:val>
                                            <p:strVal val="#ppt_x"/>
                                          </p:val>
                                        </p:tav>
                                        <p:tav tm="100000">
                                          <p:val>
                                            <p:strVal val="#ppt_x"/>
                                          </p:val>
                                        </p:tav>
                                      </p:tavLst>
                                    </p:anim>
                                    <p:anim calcmode="lin" valueType="num">
                                      <p:cBhvr>
                                        <p:cTn id="38" dur="500" fill="hold"/>
                                        <p:tgtEl>
                                          <p:spTgt spid="3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250"/>
                                  </p:stCondLst>
                                  <p:childTnLst>
                                    <p:set>
                                      <p:cBhvr>
                                        <p:cTn id="40" dur="1" fill="hold">
                                          <p:stCondLst>
                                            <p:cond delay="0"/>
                                          </p:stCondLst>
                                        </p:cTn>
                                        <p:tgtEl>
                                          <p:spTgt spid="36"/>
                                        </p:tgtEl>
                                        <p:attrNameLst>
                                          <p:attrName>style.visibility</p:attrName>
                                        </p:attrNameLst>
                                      </p:cBhvr>
                                      <p:to>
                                        <p:strVal val="visible"/>
                                      </p:to>
                                    </p:set>
                                    <p:animEffect transition="in" filter="fade">
                                      <p:cBhvr>
                                        <p:cTn id="41" dur="500"/>
                                        <p:tgtEl>
                                          <p:spTgt spid="36"/>
                                        </p:tgtEl>
                                      </p:cBhvr>
                                    </p:animEffect>
                                    <p:anim calcmode="lin" valueType="num">
                                      <p:cBhvr>
                                        <p:cTn id="42" dur="500" fill="hold"/>
                                        <p:tgtEl>
                                          <p:spTgt spid="36"/>
                                        </p:tgtEl>
                                        <p:attrNameLst>
                                          <p:attrName>ppt_x</p:attrName>
                                        </p:attrNameLst>
                                      </p:cBhvr>
                                      <p:tavLst>
                                        <p:tav tm="0">
                                          <p:val>
                                            <p:strVal val="#ppt_x"/>
                                          </p:val>
                                        </p:tav>
                                        <p:tav tm="100000">
                                          <p:val>
                                            <p:strVal val="#ppt_x"/>
                                          </p:val>
                                        </p:tav>
                                      </p:tavLst>
                                    </p:anim>
                                    <p:anim calcmode="lin" valueType="num">
                                      <p:cBhvr>
                                        <p:cTn id="43" dur="500" fill="hold"/>
                                        <p:tgtEl>
                                          <p:spTgt spid="36"/>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50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anim calcmode="lin" valueType="num">
                                      <p:cBhvr>
                                        <p:cTn id="47" dur="500" fill="hold"/>
                                        <p:tgtEl>
                                          <p:spTgt spid="46"/>
                                        </p:tgtEl>
                                        <p:attrNameLst>
                                          <p:attrName>ppt_x</p:attrName>
                                        </p:attrNameLst>
                                      </p:cBhvr>
                                      <p:tavLst>
                                        <p:tav tm="0">
                                          <p:val>
                                            <p:strVal val="#ppt_x"/>
                                          </p:val>
                                        </p:tav>
                                        <p:tav tm="100000">
                                          <p:val>
                                            <p:strVal val="#ppt_x"/>
                                          </p:val>
                                        </p:tav>
                                      </p:tavLst>
                                    </p:anim>
                                    <p:anim calcmode="lin" valueType="num">
                                      <p:cBhvr>
                                        <p:cTn id="48" dur="500" fill="hold"/>
                                        <p:tgtEl>
                                          <p:spTgt spid="46"/>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750"/>
                                  </p:stCondLst>
                                  <p:childTnLst>
                                    <p:set>
                                      <p:cBhvr>
                                        <p:cTn id="50" dur="1" fill="hold">
                                          <p:stCondLst>
                                            <p:cond delay="0"/>
                                          </p:stCondLst>
                                        </p:cTn>
                                        <p:tgtEl>
                                          <p:spTgt spid="50"/>
                                        </p:tgtEl>
                                        <p:attrNameLst>
                                          <p:attrName>style.visibility</p:attrName>
                                        </p:attrNameLst>
                                      </p:cBhvr>
                                      <p:to>
                                        <p:strVal val="visible"/>
                                      </p:to>
                                    </p:set>
                                    <p:animEffect transition="in" filter="fade">
                                      <p:cBhvr>
                                        <p:cTn id="51" dur="500"/>
                                        <p:tgtEl>
                                          <p:spTgt spid="50"/>
                                        </p:tgtEl>
                                      </p:cBhvr>
                                    </p:animEffect>
                                    <p:anim calcmode="lin" valueType="num">
                                      <p:cBhvr>
                                        <p:cTn id="52" dur="500" fill="hold"/>
                                        <p:tgtEl>
                                          <p:spTgt spid="50"/>
                                        </p:tgtEl>
                                        <p:attrNameLst>
                                          <p:attrName>ppt_x</p:attrName>
                                        </p:attrNameLst>
                                      </p:cBhvr>
                                      <p:tavLst>
                                        <p:tav tm="0">
                                          <p:val>
                                            <p:strVal val="#ppt_x"/>
                                          </p:val>
                                        </p:tav>
                                        <p:tav tm="100000">
                                          <p:val>
                                            <p:strVal val="#ppt_x"/>
                                          </p:val>
                                        </p:tav>
                                      </p:tavLst>
                                    </p:anim>
                                    <p:anim calcmode="lin" valueType="num">
                                      <p:cBhvr>
                                        <p:cTn id="53" dur="500" fill="hold"/>
                                        <p:tgtEl>
                                          <p:spTgt spid="50"/>
                                        </p:tgtEl>
                                        <p:attrNameLst>
                                          <p:attrName>ppt_y</p:attrName>
                                        </p:attrNameLst>
                                      </p:cBhvr>
                                      <p:tavLst>
                                        <p:tav tm="0">
                                          <p:val>
                                            <p:strVal val="#ppt_y+.1"/>
                                          </p:val>
                                        </p:tav>
                                        <p:tav tm="100000">
                                          <p:val>
                                            <p:strVal val="#ppt_y"/>
                                          </p:val>
                                        </p:tav>
                                      </p:tavLst>
                                    </p:anim>
                                  </p:childTnLst>
                                </p:cTn>
                              </p:par>
                            </p:childTnLst>
                          </p:cTn>
                        </p:par>
                        <p:par>
                          <p:cTn id="54" fill="hold">
                            <p:stCondLst>
                              <p:cond delay="2500"/>
                            </p:stCondLst>
                            <p:childTnLst>
                              <p:par>
                                <p:cTn id="55" presetID="47" presetClass="entr" presetSubtype="0" fill="hold" grpId="0" nodeType="afterEffect">
                                  <p:stCondLst>
                                    <p:cond delay="0"/>
                                  </p:stCondLst>
                                  <p:childTnLst>
                                    <p:set>
                                      <p:cBhvr>
                                        <p:cTn id="56" dur="1" fill="hold">
                                          <p:stCondLst>
                                            <p:cond delay="0"/>
                                          </p:stCondLst>
                                        </p:cTn>
                                        <p:tgtEl>
                                          <p:spTgt spid="51"/>
                                        </p:tgtEl>
                                        <p:attrNameLst>
                                          <p:attrName>style.visibility</p:attrName>
                                        </p:attrNameLst>
                                      </p:cBhvr>
                                      <p:to>
                                        <p:strVal val="visible"/>
                                      </p:to>
                                    </p:set>
                                    <p:animEffect transition="in" filter="fade">
                                      <p:cBhvr>
                                        <p:cTn id="57" dur="500"/>
                                        <p:tgtEl>
                                          <p:spTgt spid="51"/>
                                        </p:tgtEl>
                                      </p:cBhvr>
                                    </p:animEffect>
                                    <p:anim calcmode="lin" valueType="num">
                                      <p:cBhvr>
                                        <p:cTn id="58" dur="500" fill="hold"/>
                                        <p:tgtEl>
                                          <p:spTgt spid="51"/>
                                        </p:tgtEl>
                                        <p:attrNameLst>
                                          <p:attrName>ppt_x</p:attrName>
                                        </p:attrNameLst>
                                      </p:cBhvr>
                                      <p:tavLst>
                                        <p:tav tm="0">
                                          <p:val>
                                            <p:strVal val="#ppt_x"/>
                                          </p:val>
                                        </p:tav>
                                        <p:tav tm="100000">
                                          <p:val>
                                            <p:strVal val="#ppt_x"/>
                                          </p:val>
                                        </p:tav>
                                      </p:tavLst>
                                    </p:anim>
                                    <p:anim calcmode="lin" valueType="num">
                                      <p:cBhvr>
                                        <p:cTn id="59" dur="500" fill="hold"/>
                                        <p:tgtEl>
                                          <p:spTgt spid="51"/>
                                        </p:tgtEl>
                                        <p:attrNameLst>
                                          <p:attrName>ppt_y</p:attrName>
                                        </p:attrNameLst>
                                      </p:cBhvr>
                                      <p:tavLst>
                                        <p:tav tm="0">
                                          <p:val>
                                            <p:strVal val="#ppt_y-.1"/>
                                          </p:val>
                                        </p:tav>
                                        <p:tav tm="100000">
                                          <p:val>
                                            <p:strVal val="#ppt_y"/>
                                          </p:val>
                                        </p:tav>
                                      </p:tavLst>
                                    </p:anim>
                                  </p:childTnLst>
                                </p:cTn>
                              </p:par>
                            </p:childTnLst>
                          </p:cTn>
                        </p:par>
                        <p:par>
                          <p:cTn id="60" fill="hold">
                            <p:stCondLst>
                              <p:cond delay="3000"/>
                            </p:stCondLst>
                            <p:childTnLst>
                              <p:par>
                                <p:cTn id="61" presetID="23" presetClass="entr" presetSubtype="16" fill="hold" nodeType="afterEffect">
                                  <p:stCondLst>
                                    <p:cond delay="100"/>
                                  </p:stCondLst>
                                  <p:childTnLst>
                                    <p:set>
                                      <p:cBhvr>
                                        <p:cTn id="62" dur="1" fill="hold">
                                          <p:stCondLst>
                                            <p:cond delay="0"/>
                                          </p:stCondLst>
                                        </p:cTn>
                                        <p:tgtEl>
                                          <p:spTgt spid="53"/>
                                        </p:tgtEl>
                                        <p:attrNameLst>
                                          <p:attrName>style.visibility</p:attrName>
                                        </p:attrNameLst>
                                      </p:cBhvr>
                                      <p:to>
                                        <p:strVal val="visible"/>
                                      </p:to>
                                    </p:set>
                                    <p:anim calcmode="lin" valueType="num">
                                      <p:cBhvr>
                                        <p:cTn id="63" dur="500" fill="hold"/>
                                        <p:tgtEl>
                                          <p:spTgt spid="53"/>
                                        </p:tgtEl>
                                        <p:attrNameLst>
                                          <p:attrName>ppt_w</p:attrName>
                                        </p:attrNameLst>
                                      </p:cBhvr>
                                      <p:tavLst>
                                        <p:tav tm="0">
                                          <p:val>
                                            <p:fltVal val="0"/>
                                          </p:val>
                                        </p:tav>
                                        <p:tav tm="100000">
                                          <p:val>
                                            <p:strVal val="#ppt_w"/>
                                          </p:val>
                                        </p:tav>
                                      </p:tavLst>
                                    </p:anim>
                                    <p:anim calcmode="lin" valueType="num">
                                      <p:cBhvr>
                                        <p:cTn id="64" dur="500" fill="hold"/>
                                        <p:tgtEl>
                                          <p:spTgt spid="53"/>
                                        </p:tgtEl>
                                        <p:attrNameLst>
                                          <p:attrName>ppt_h</p:attrName>
                                        </p:attrNameLst>
                                      </p:cBhvr>
                                      <p:tavLst>
                                        <p:tav tm="0">
                                          <p:val>
                                            <p:fltVal val="0"/>
                                          </p:val>
                                        </p:tav>
                                        <p:tav tm="100000">
                                          <p:val>
                                            <p:strVal val="#ppt_h"/>
                                          </p:val>
                                        </p:tav>
                                      </p:tavLst>
                                    </p:anim>
                                  </p:childTnLst>
                                </p:cTn>
                              </p:par>
                              <p:par>
                                <p:cTn id="65" presetID="23" presetClass="entr" presetSubtype="16" fill="hold" nodeType="withEffect">
                                  <p:stCondLst>
                                    <p:cond delay="250"/>
                                  </p:stCondLst>
                                  <p:childTnLst>
                                    <p:set>
                                      <p:cBhvr>
                                        <p:cTn id="66" dur="1" fill="hold">
                                          <p:stCondLst>
                                            <p:cond delay="0"/>
                                          </p:stCondLst>
                                        </p:cTn>
                                        <p:tgtEl>
                                          <p:spTgt spid="56"/>
                                        </p:tgtEl>
                                        <p:attrNameLst>
                                          <p:attrName>style.visibility</p:attrName>
                                        </p:attrNameLst>
                                      </p:cBhvr>
                                      <p:to>
                                        <p:strVal val="visible"/>
                                      </p:to>
                                    </p:set>
                                    <p:anim calcmode="lin" valueType="num">
                                      <p:cBhvr>
                                        <p:cTn id="67" dur="500" fill="hold"/>
                                        <p:tgtEl>
                                          <p:spTgt spid="56"/>
                                        </p:tgtEl>
                                        <p:attrNameLst>
                                          <p:attrName>ppt_w</p:attrName>
                                        </p:attrNameLst>
                                      </p:cBhvr>
                                      <p:tavLst>
                                        <p:tav tm="0">
                                          <p:val>
                                            <p:fltVal val="0"/>
                                          </p:val>
                                        </p:tav>
                                        <p:tav tm="100000">
                                          <p:val>
                                            <p:strVal val="#ppt_w"/>
                                          </p:val>
                                        </p:tav>
                                      </p:tavLst>
                                    </p:anim>
                                    <p:anim calcmode="lin" valueType="num">
                                      <p:cBhvr>
                                        <p:cTn id="68" dur="500" fill="hold"/>
                                        <p:tgtEl>
                                          <p:spTgt spid="56"/>
                                        </p:tgtEl>
                                        <p:attrNameLst>
                                          <p:attrName>ppt_h</p:attrName>
                                        </p:attrNameLst>
                                      </p:cBhvr>
                                      <p:tavLst>
                                        <p:tav tm="0">
                                          <p:val>
                                            <p:fltVal val="0"/>
                                          </p:val>
                                        </p:tav>
                                        <p:tav tm="100000">
                                          <p:val>
                                            <p:strVal val="#ppt_h"/>
                                          </p:val>
                                        </p:tav>
                                      </p:tavLst>
                                    </p:anim>
                                  </p:childTnLst>
                                </p:cTn>
                              </p:par>
                              <p:par>
                                <p:cTn id="69" presetID="23" presetClass="entr" presetSubtype="16" fill="hold" nodeType="withEffect">
                                  <p:stCondLst>
                                    <p:cond delay="500"/>
                                  </p:stCondLst>
                                  <p:childTnLst>
                                    <p:set>
                                      <p:cBhvr>
                                        <p:cTn id="70" dur="1" fill="hold">
                                          <p:stCondLst>
                                            <p:cond delay="0"/>
                                          </p:stCondLst>
                                        </p:cTn>
                                        <p:tgtEl>
                                          <p:spTgt spid="59"/>
                                        </p:tgtEl>
                                        <p:attrNameLst>
                                          <p:attrName>style.visibility</p:attrName>
                                        </p:attrNameLst>
                                      </p:cBhvr>
                                      <p:to>
                                        <p:strVal val="visible"/>
                                      </p:to>
                                    </p:set>
                                    <p:anim calcmode="lin" valueType="num">
                                      <p:cBhvr>
                                        <p:cTn id="71" dur="500" fill="hold"/>
                                        <p:tgtEl>
                                          <p:spTgt spid="59"/>
                                        </p:tgtEl>
                                        <p:attrNameLst>
                                          <p:attrName>ppt_w</p:attrName>
                                        </p:attrNameLst>
                                      </p:cBhvr>
                                      <p:tavLst>
                                        <p:tav tm="0">
                                          <p:val>
                                            <p:fltVal val="0"/>
                                          </p:val>
                                        </p:tav>
                                        <p:tav tm="100000">
                                          <p:val>
                                            <p:strVal val="#ppt_w"/>
                                          </p:val>
                                        </p:tav>
                                      </p:tavLst>
                                    </p:anim>
                                    <p:anim calcmode="lin" valueType="num">
                                      <p:cBhvr>
                                        <p:cTn id="72" dur="500" fill="hold"/>
                                        <p:tgtEl>
                                          <p:spTgt spid="59"/>
                                        </p:tgtEl>
                                        <p:attrNameLst>
                                          <p:attrName>ppt_h</p:attrName>
                                        </p:attrNameLst>
                                      </p:cBhvr>
                                      <p:tavLst>
                                        <p:tav tm="0">
                                          <p:val>
                                            <p:fltVal val="0"/>
                                          </p:val>
                                        </p:tav>
                                        <p:tav tm="100000">
                                          <p:val>
                                            <p:strVal val="#ppt_h"/>
                                          </p:val>
                                        </p:tav>
                                      </p:tavLst>
                                    </p:anim>
                                  </p:childTnLst>
                                </p:cTn>
                              </p:par>
                              <p:par>
                                <p:cTn id="73" presetID="23" presetClass="entr" presetSubtype="16" fill="hold" nodeType="withEffect">
                                  <p:stCondLst>
                                    <p:cond delay="750"/>
                                  </p:stCondLst>
                                  <p:childTnLst>
                                    <p:set>
                                      <p:cBhvr>
                                        <p:cTn id="74" dur="1" fill="hold">
                                          <p:stCondLst>
                                            <p:cond delay="0"/>
                                          </p:stCondLst>
                                        </p:cTn>
                                        <p:tgtEl>
                                          <p:spTgt spid="62"/>
                                        </p:tgtEl>
                                        <p:attrNameLst>
                                          <p:attrName>style.visibility</p:attrName>
                                        </p:attrNameLst>
                                      </p:cBhvr>
                                      <p:to>
                                        <p:strVal val="visible"/>
                                      </p:to>
                                    </p:set>
                                    <p:anim calcmode="lin" valueType="num">
                                      <p:cBhvr>
                                        <p:cTn id="75" dur="500" fill="hold"/>
                                        <p:tgtEl>
                                          <p:spTgt spid="62"/>
                                        </p:tgtEl>
                                        <p:attrNameLst>
                                          <p:attrName>ppt_w</p:attrName>
                                        </p:attrNameLst>
                                      </p:cBhvr>
                                      <p:tavLst>
                                        <p:tav tm="0">
                                          <p:val>
                                            <p:fltVal val="0"/>
                                          </p:val>
                                        </p:tav>
                                        <p:tav tm="100000">
                                          <p:val>
                                            <p:strVal val="#ppt_w"/>
                                          </p:val>
                                        </p:tav>
                                      </p:tavLst>
                                    </p:anim>
                                    <p:anim calcmode="lin" valueType="num">
                                      <p:cBhvr>
                                        <p:cTn id="76" dur="500" fill="hold"/>
                                        <p:tgtEl>
                                          <p:spTgt spid="62"/>
                                        </p:tgtEl>
                                        <p:attrNameLst>
                                          <p:attrName>ppt_h</p:attrName>
                                        </p:attrNameLst>
                                      </p:cBhvr>
                                      <p:tavLst>
                                        <p:tav tm="0">
                                          <p:val>
                                            <p:fltVal val="0"/>
                                          </p:val>
                                        </p:tav>
                                        <p:tav tm="100000">
                                          <p:val>
                                            <p:strVal val="#ppt_h"/>
                                          </p:val>
                                        </p:tav>
                                      </p:tavLst>
                                    </p:anim>
                                  </p:childTnLst>
                                </p:cTn>
                              </p:par>
                              <p:par>
                                <p:cTn id="77" presetID="23" presetClass="entr" presetSubtype="16" fill="hold" nodeType="withEffect">
                                  <p:stCondLst>
                                    <p:cond delay="1000"/>
                                  </p:stCondLst>
                                  <p:childTnLst>
                                    <p:set>
                                      <p:cBhvr>
                                        <p:cTn id="78" dur="1" fill="hold">
                                          <p:stCondLst>
                                            <p:cond delay="0"/>
                                          </p:stCondLst>
                                        </p:cTn>
                                        <p:tgtEl>
                                          <p:spTgt spid="65"/>
                                        </p:tgtEl>
                                        <p:attrNameLst>
                                          <p:attrName>style.visibility</p:attrName>
                                        </p:attrNameLst>
                                      </p:cBhvr>
                                      <p:to>
                                        <p:strVal val="visible"/>
                                      </p:to>
                                    </p:set>
                                    <p:anim calcmode="lin" valueType="num">
                                      <p:cBhvr>
                                        <p:cTn id="79" dur="500" fill="hold"/>
                                        <p:tgtEl>
                                          <p:spTgt spid="65"/>
                                        </p:tgtEl>
                                        <p:attrNameLst>
                                          <p:attrName>ppt_w</p:attrName>
                                        </p:attrNameLst>
                                      </p:cBhvr>
                                      <p:tavLst>
                                        <p:tav tm="0">
                                          <p:val>
                                            <p:fltVal val="0"/>
                                          </p:val>
                                        </p:tav>
                                        <p:tav tm="100000">
                                          <p:val>
                                            <p:strVal val="#ppt_w"/>
                                          </p:val>
                                        </p:tav>
                                      </p:tavLst>
                                    </p:anim>
                                    <p:anim calcmode="lin" valueType="num">
                                      <p:cBhvr>
                                        <p:cTn id="80" dur="500" fill="hold"/>
                                        <p:tgtEl>
                                          <p:spTgt spid="65"/>
                                        </p:tgtEl>
                                        <p:attrNameLst>
                                          <p:attrName>ppt_h</p:attrName>
                                        </p:attrNameLst>
                                      </p:cBhvr>
                                      <p:tavLst>
                                        <p:tav tm="0">
                                          <p:val>
                                            <p:fltVal val="0"/>
                                          </p:val>
                                        </p:tav>
                                        <p:tav tm="100000">
                                          <p:val>
                                            <p:strVal val="#ppt_h"/>
                                          </p:val>
                                        </p:tav>
                                      </p:tavLst>
                                    </p:anim>
                                  </p:childTnLst>
                                </p:cTn>
                              </p:par>
                              <p:par>
                                <p:cTn id="81" presetID="23" presetClass="entr" presetSubtype="16" fill="hold" nodeType="withEffect">
                                  <p:stCondLst>
                                    <p:cond delay="1250"/>
                                  </p:stCondLst>
                                  <p:childTnLst>
                                    <p:set>
                                      <p:cBhvr>
                                        <p:cTn id="82" dur="1" fill="hold">
                                          <p:stCondLst>
                                            <p:cond delay="0"/>
                                          </p:stCondLst>
                                        </p:cTn>
                                        <p:tgtEl>
                                          <p:spTgt spid="68"/>
                                        </p:tgtEl>
                                        <p:attrNameLst>
                                          <p:attrName>style.visibility</p:attrName>
                                        </p:attrNameLst>
                                      </p:cBhvr>
                                      <p:to>
                                        <p:strVal val="visible"/>
                                      </p:to>
                                    </p:set>
                                    <p:anim calcmode="lin" valueType="num">
                                      <p:cBhvr>
                                        <p:cTn id="83" dur="500" fill="hold"/>
                                        <p:tgtEl>
                                          <p:spTgt spid="68"/>
                                        </p:tgtEl>
                                        <p:attrNameLst>
                                          <p:attrName>ppt_w</p:attrName>
                                        </p:attrNameLst>
                                      </p:cBhvr>
                                      <p:tavLst>
                                        <p:tav tm="0">
                                          <p:val>
                                            <p:fltVal val="0"/>
                                          </p:val>
                                        </p:tav>
                                        <p:tav tm="100000">
                                          <p:val>
                                            <p:strVal val="#ppt_w"/>
                                          </p:val>
                                        </p:tav>
                                      </p:tavLst>
                                    </p:anim>
                                    <p:anim calcmode="lin" valueType="num">
                                      <p:cBhvr>
                                        <p:cTn id="84" dur="500" fill="hold"/>
                                        <p:tgtEl>
                                          <p:spTgt spid="6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6" grpId="0"/>
      <p:bldP spid="46" grpId="0"/>
      <p:bldP spid="50" grpId="0"/>
      <p:bldP spid="5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9bf32b21c57e606988ab10ec694d2e32676a8b"/>
  <p:tag name="ISPRING_RESOURCE_PATHS_HASH_PRESENTER" val="7559d6ebfe3399475faf050899225724546a77"/>
</p:tagLst>
</file>

<file path=ppt/tags/tag2.xml><?xml version="1.0" encoding="utf-8"?>
<p:tagLst xmlns:a="http://schemas.openxmlformats.org/drawingml/2006/main" xmlns:r="http://schemas.openxmlformats.org/officeDocument/2006/relationships" xmlns:p="http://schemas.openxmlformats.org/presentationml/2006/main">
  <p:tag name="SELECTED" val="True"/>
</p:tagLst>
</file>

<file path=ppt/theme/theme1.xml><?xml version="1.0" encoding="utf-8"?>
<a:theme xmlns:a="http://schemas.openxmlformats.org/drawingml/2006/main" name="Office 主题​​">
  <a:themeElements>
    <a:clrScheme name="自定义 223">
      <a:dk1>
        <a:sysClr val="windowText" lastClr="000000"/>
      </a:dk1>
      <a:lt1>
        <a:sysClr val="window" lastClr="FFFFFF"/>
      </a:lt1>
      <a:dk2>
        <a:srgbClr val="959596"/>
      </a:dk2>
      <a:lt2>
        <a:srgbClr val="D9D9D9"/>
      </a:lt2>
      <a:accent1>
        <a:srgbClr val="2B6F7D"/>
      </a:accent1>
      <a:accent2>
        <a:srgbClr val="1C9494"/>
      </a:accent2>
      <a:accent3>
        <a:srgbClr val="7CB554"/>
      </a:accent3>
      <a:accent4>
        <a:srgbClr val="FAC14D"/>
      </a:accent4>
      <a:accent5>
        <a:srgbClr val="F95647"/>
      </a:accent5>
      <a:accent6>
        <a:srgbClr val="FF0000"/>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7030A0"/>
        </a:solidFill>
        <a:ln>
          <a:solidFill>
            <a:schemeClr val="accent1">
              <a:shade val="50000"/>
              <a:alpha val="0"/>
            </a:schemeClr>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lIns="0" tIns="0" rIns="0" bIns="0" rtlCol="0">
        <a:spAutoFit/>
      </a:bodyPr>
      <a:lstStyle>
        <a:defPPr>
          <a:defRPr sz="1600" b="1" dirty="0" smtClean="0">
            <a:solidFill>
              <a:schemeClr val="accent6"/>
            </a:solidFill>
            <a:latin typeface="微软雅黑" pitchFamily="34" charset="-122"/>
            <a:ea typeface="微软雅黑" pitchFamily="34" charset="-122"/>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7866</TotalTime>
  <Words>996</Words>
  <Application>Microsoft Office PowerPoint</Application>
  <PresentationFormat>全屏显示(16:9)</PresentationFormat>
  <Paragraphs>80</Paragraphs>
  <Slides>10</Slides>
  <Notes>7</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10</vt:i4>
      </vt:variant>
    </vt:vector>
  </HeadingPairs>
  <TitlesOfParts>
    <vt:vector size="23" baseType="lpstr">
      <vt:lpstr>Open Sans</vt:lpstr>
      <vt:lpstr>Open Sans Light</vt:lpstr>
      <vt:lpstr>Open Sans Semibold</vt:lpstr>
      <vt:lpstr>仿宋</vt:lpstr>
      <vt:lpstr>黑体</vt:lpstr>
      <vt:lpstr>华文彩云</vt:lpstr>
      <vt:lpstr>华文隶书</vt:lpstr>
      <vt:lpstr>宋体</vt:lpstr>
      <vt:lpstr>微软雅黑</vt:lpstr>
      <vt:lpstr>Arial</vt:lpstr>
      <vt:lpstr>Calibri</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xwj1234567890@outlook.com</cp:lastModifiedBy>
  <cp:revision>842</cp:revision>
  <dcterms:created xsi:type="dcterms:W3CDTF">2015-04-24T01:01:13Z</dcterms:created>
  <dcterms:modified xsi:type="dcterms:W3CDTF">2017-12-25T13:06:13Z</dcterms:modified>
</cp:coreProperties>
</file>