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notesMasterIdLst>
    <p:notesMasterId r:id="rId5"/>
  </p:notesMasterIdLst>
  <p:handoutMasterIdLst>
    <p:handoutMasterId r:id="rId19"/>
  </p:handoutMasterIdLst>
  <p:sldIdLst>
    <p:sldId id="300" r:id="rId4"/>
    <p:sldId id="340" r:id="rId6"/>
    <p:sldId id="372" r:id="rId7"/>
    <p:sldId id="373" r:id="rId8"/>
    <p:sldId id="363" r:id="rId9"/>
    <p:sldId id="364" r:id="rId10"/>
    <p:sldId id="316" r:id="rId11"/>
    <p:sldId id="317" r:id="rId12"/>
    <p:sldId id="289" r:id="rId13"/>
    <p:sldId id="365" r:id="rId14"/>
    <p:sldId id="319" r:id="rId15"/>
    <p:sldId id="323" r:id="rId16"/>
    <p:sldId id="384" r:id="rId17"/>
    <p:sldId id="256" r:id="rId18"/>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E65383"/>
    <a:srgbClr val="D08AB2"/>
    <a:srgbClr val="FEFDFE"/>
    <a:srgbClr val="D27DC0"/>
    <a:srgbClr val="E5A5F6"/>
    <a:srgbClr val="8069BA"/>
    <a:srgbClr val="D982D1"/>
    <a:srgbClr val="B8B2FF"/>
    <a:srgbClr val="FFB5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ea typeface="微软雅黑" panose="020B0503020204020204" charset="-122"/>
              </a:defRPr>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ea typeface="微软雅黑" panose="020B0503020204020204" charset="-122"/>
              </a:defRPr>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ea typeface="微软雅黑" panose="020B0503020204020204" charset="-122"/>
              </a:defRPr>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charset="-122"/>
        <a:cs typeface="+mn-cs"/>
      </a:defRPr>
    </a:lvl1pPr>
    <a:lvl2pPr marL="457200" algn="l" defTabSz="914400" rtl="0" eaLnBrk="1" latinLnBrk="0" hangingPunct="1">
      <a:defRPr sz="1200" kern="1200">
        <a:solidFill>
          <a:schemeClr val="tx1"/>
        </a:solidFill>
        <a:latin typeface="+mn-lt"/>
        <a:ea typeface="微软雅黑" panose="020B0503020204020204" charset="-122"/>
        <a:cs typeface="+mn-cs"/>
      </a:defRPr>
    </a:lvl2pPr>
    <a:lvl3pPr marL="914400" algn="l" defTabSz="914400" rtl="0" eaLnBrk="1" latinLnBrk="0" hangingPunct="1">
      <a:defRPr sz="1200" kern="1200">
        <a:solidFill>
          <a:schemeClr val="tx1"/>
        </a:solidFill>
        <a:latin typeface="+mn-lt"/>
        <a:ea typeface="微软雅黑" panose="020B0503020204020204" charset="-122"/>
        <a:cs typeface="+mn-cs"/>
      </a:defRPr>
    </a:lvl3pPr>
    <a:lvl4pPr marL="1371600" algn="l" defTabSz="914400" rtl="0" eaLnBrk="1" latinLnBrk="0" hangingPunct="1">
      <a:defRPr sz="1200" kern="1200">
        <a:solidFill>
          <a:schemeClr val="tx1"/>
        </a:solidFill>
        <a:latin typeface="+mn-lt"/>
        <a:ea typeface="微软雅黑" panose="020B0503020204020204" charset="-122"/>
        <a:cs typeface="+mn-cs"/>
      </a:defRPr>
    </a:lvl4pPr>
    <a:lvl5pPr marL="1828800" algn="l" defTabSz="914400" rtl="0" eaLnBrk="1" latinLnBrk="0" hangingPunct="1">
      <a:defRPr sz="1200" kern="1200">
        <a:solidFill>
          <a:schemeClr val="tx1"/>
        </a:solidFill>
        <a:latin typeface="+mn-lt"/>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Arial" panose="020B0604020202020204" pitchFamily="34" charset="0"/>
                <a:ea typeface="幼圆" panose="02010509060101010101" pitchFamily="49" charset="-122"/>
              </a:defRPr>
            </a:lvl1pPr>
            <a:lvl2pPr marL="742950" indent="-285750">
              <a:defRPr>
                <a:solidFill>
                  <a:schemeClr val="tx1"/>
                </a:solidFill>
                <a:latin typeface="Arial" panose="020B0604020202020204" pitchFamily="34" charset="0"/>
                <a:ea typeface="幼圆" panose="02010509060101010101" pitchFamily="49" charset="-122"/>
              </a:defRPr>
            </a:lvl2pPr>
            <a:lvl3pPr marL="1143000" indent="-228600">
              <a:defRPr>
                <a:solidFill>
                  <a:schemeClr val="tx1"/>
                </a:solidFill>
                <a:latin typeface="Arial" panose="020B0604020202020204" pitchFamily="34" charset="0"/>
                <a:ea typeface="幼圆" panose="02010509060101010101" pitchFamily="49" charset="-122"/>
              </a:defRPr>
            </a:lvl3pPr>
            <a:lvl4pPr marL="1600200" indent="-228600">
              <a:defRPr>
                <a:solidFill>
                  <a:schemeClr val="tx1"/>
                </a:solidFill>
                <a:latin typeface="Arial" panose="020B0604020202020204" pitchFamily="34" charset="0"/>
                <a:ea typeface="幼圆" panose="02010509060101010101" pitchFamily="49" charset="-122"/>
              </a:defRPr>
            </a:lvl4pPr>
            <a:lvl5pPr marL="2057400" indent="-228600">
              <a:defRPr>
                <a:solidFill>
                  <a:schemeClr val="tx1"/>
                </a:solidFill>
                <a:latin typeface="Arial" panose="020B060402020202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9pPr>
          </a:lstStyle>
          <a:p>
            <a:pPr fontAlgn="base">
              <a:spcBef>
                <a:spcPct val="0"/>
              </a:spcBef>
              <a:spcAft>
                <a:spcPct val="0"/>
              </a:spcAft>
            </a:pPr>
            <a:fld id="{7F9E36EC-839B-402C-88EA-5EEB731B9ECB}" type="slidenum">
              <a:rPr lang="zh-CN" altLang="en-US">
                <a:latin typeface="Calibri" panose="020F0502020204030204" charset="0"/>
                <a:ea typeface="宋体" panose="02010600030101010101" pitchFamily="2" charset="-122"/>
              </a:rPr>
            </a:fld>
            <a:endParaRPr lang="zh-CN" altLang="en-US">
              <a:latin typeface="Calibri" panose="020F050202020403020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34C5CA-5B98-404B-9EE5-6A539AD0A220}" type="slidenum">
              <a:rPr lang="zh-CN" alt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34C5CA-5B98-404B-9EE5-6A539AD0A220}" type="slidenum">
              <a:rPr lang="zh-CN" alt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34C5CA-5B98-404B-9EE5-6A539AD0A220}" type="slidenum">
              <a:rPr lang="zh-CN" altLang="en-US" smtClean="0"/>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7C8B19D-1E0E-41D9-98B9-B2084EE48835}"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Arial" panose="020B0604020202020204" pitchFamily="34" charset="0"/>
                <a:ea typeface="幼圆" panose="02010509060101010101" pitchFamily="49" charset="-122"/>
              </a:defRPr>
            </a:lvl1pPr>
            <a:lvl2pPr marL="742950" indent="-285750">
              <a:defRPr>
                <a:solidFill>
                  <a:schemeClr val="tx1"/>
                </a:solidFill>
                <a:latin typeface="Arial" panose="020B0604020202020204" pitchFamily="34" charset="0"/>
                <a:ea typeface="幼圆" panose="02010509060101010101" pitchFamily="49" charset="-122"/>
              </a:defRPr>
            </a:lvl2pPr>
            <a:lvl3pPr marL="1143000" indent="-228600">
              <a:defRPr>
                <a:solidFill>
                  <a:schemeClr val="tx1"/>
                </a:solidFill>
                <a:latin typeface="Arial" panose="020B0604020202020204" pitchFamily="34" charset="0"/>
                <a:ea typeface="幼圆" panose="02010509060101010101" pitchFamily="49" charset="-122"/>
              </a:defRPr>
            </a:lvl3pPr>
            <a:lvl4pPr marL="1600200" indent="-228600">
              <a:defRPr>
                <a:solidFill>
                  <a:schemeClr val="tx1"/>
                </a:solidFill>
                <a:latin typeface="Arial" panose="020B0604020202020204" pitchFamily="34" charset="0"/>
                <a:ea typeface="幼圆" panose="02010509060101010101" pitchFamily="49" charset="-122"/>
              </a:defRPr>
            </a:lvl4pPr>
            <a:lvl5pPr marL="2057400" indent="-228600">
              <a:defRPr>
                <a:solidFill>
                  <a:schemeClr val="tx1"/>
                </a:solidFill>
                <a:latin typeface="Arial" panose="020B060402020202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Arial" panose="020B0604020202020204" pitchFamily="34" charset="0"/>
                <a:ea typeface="幼圆" panose="02010509060101010101" pitchFamily="49" charset="-122"/>
              </a:defRPr>
            </a:lvl9pPr>
          </a:lstStyle>
          <a:p>
            <a:pPr fontAlgn="base">
              <a:spcBef>
                <a:spcPct val="0"/>
              </a:spcBef>
              <a:spcAft>
                <a:spcPct val="0"/>
              </a:spcAft>
            </a:pPr>
            <a:fld id="{7F9E36EC-839B-402C-88EA-5EEB731B9ECB}" type="slidenum">
              <a:rPr lang="zh-CN" altLang="en-US">
                <a:latin typeface="Calibri" panose="020F0502020204030204" charset="0"/>
                <a:ea typeface="宋体" panose="02010600030101010101" pitchFamily="2" charset="-122"/>
              </a:rPr>
            </a:fld>
            <a:endParaRPr lang="zh-CN" altLang="en-US">
              <a:latin typeface="Calibri" panose="020F0502020204030204"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00" y="1948872"/>
            <a:ext cx="4734560" cy="1660842"/>
          </a:xfrm>
        </p:spPr>
        <p:txBody>
          <a:bodyPr anchor="b">
            <a:normAutofit/>
          </a:bodyPr>
          <a:lstStyle>
            <a:lvl1pPr algn="ctr">
              <a:defRPr sz="4400" b="1"/>
            </a:lvl1pPr>
          </a:lstStyle>
          <a:p>
            <a:r>
              <a:rPr lang="zh-CN" altLang="en-US" dirty="0" smtClean="0"/>
              <a:t>编辑标题</a:t>
            </a:r>
            <a:endParaRPr lang="en-US" dirty="0"/>
          </a:p>
        </p:txBody>
      </p:sp>
      <p:sp>
        <p:nvSpPr>
          <p:cNvPr id="3" name="Subtitle 2"/>
          <p:cNvSpPr>
            <a:spLocks noGrp="1"/>
          </p:cNvSpPr>
          <p:nvPr>
            <p:ph type="subTitle" idx="1"/>
          </p:nvPr>
        </p:nvSpPr>
        <p:spPr>
          <a:xfrm>
            <a:off x="4572000" y="3671236"/>
            <a:ext cx="4734560" cy="695716"/>
          </a:xfrm>
        </p:spPr>
        <p:txBody>
          <a:bodyPr/>
          <a:lstStyle>
            <a:lvl1pPr marL="0" indent="0" algn="ctr">
              <a:buNone/>
              <a:defRPr sz="2400">
                <a:solidFill>
                  <a:schemeClr val="accent1">
                    <a:lumMod val="60000"/>
                    <a:lumOff val="4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142507" y="2535526"/>
            <a:ext cx="5853545" cy="1123661"/>
          </a:xfrm>
        </p:spPr>
        <p:txBody>
          <a:bodyPr anchor="b">
            <a:normAutofit/>
          </a:bodyPr>
          <a:lstStyle>
            <a:lvl1pPr>
              <a:defRPr sz="4400"/>
            </a:lvl1pPr>
          </a:lstStyle>
          <a:p>
            <a:r>
              <a:rPr lang="zh-CN" altLang="en-US" dirty="0" smtClean="0"/>
              <a:t>编辑标题</a:t>
            </a:r>
            <a:endParaRPr lang="en-US" dirty="0"/>
          </a:p>
        </p:txBody>
      </p:sp>
      <p:sp>
        <p:nvSpPr>
          <p:cNvPr id="3" name="Text Placeholder 2"/>
          <p:cNvSpPr>
            <a:spLocks noGrp="1"/>
          </p:cNvSpPr>
          <p:nvPr>
            <p:ph type="body" idx="1"/>
          </p:nvPr>
        </p:nvSpPr>
        <p:spPr>
          <a:xfrm>
            <a:off x="4142507" y="3707001"/>
            <a:ext cx="5843837" cy="615762"/>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normAutofit/>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normAutofit/>
          </a:bodyPr>
          <a:lstStyle/>
          <a:p>
            <a:endParaRPr lang="en-US" dirty="0"/>
          </a:p>
        </p:txBody>
      </p:sp>
      <p:sp>
        <p:nvSpPr>
          <p:cNvPr id="6" name="Slide Number Placeholder 5"/>
          <p:cNvSpPr>
            <a:spLocks noGrp="1"/>
          </p:cNvSpPr>
          <p:nvPr>
            <p:ph type="sldNum" sz="quarter" idx="12"/>
          </p:nvPr>
        </p:nvSpPr>
        <p:spPr/>
        <p:txBody>
          <a:bodyPr>
            <a:normAutofit/>
          </a:bodyPr>
          <a:lstStyle/>
          <a:p>
            <a:fld id="{48F63A3B-78C7-47BE-AE5E-E10140E04643}" type="slidenum">
              <a:rPr lang="en-US" dirty="0"/>
            </a:fld>
            <a:endParaRPr lang="en-US" dirty="0"/>
          </a:p>
        </p:txBody>
      </p:sp>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8231" y="2631136"/>
            <a:ext cx="1678859" cy="1691627"/>
          </a:xfrm>
          <a:prstGeom prst="rect">
            <a:avLst/>
          </a:prstGeom>
          <a:effectLst>
            <a:outerShdw dist="38100" dir="2700000" algn="tl" rotWithShape="0">
              <a:prstClr val="black">
                <a:alpha val="14000"/>
              </a:prstClr>
            </a:outerShdw>
          </a:effectLst>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676400"/>
            <a:ext cx="5181600" cy="45005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p:nvPr>
        </p:nvSpPr>
        <p:spPr>
          <a:xfrm>
            <a:off x="6172200" y="1676400"/>
            <a:ext cx="5181600" cy="4500563"/>
          </a:xfrm>
        </p:spPr>
        <p:txBody>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2788920" y="365125"/>
            <a:ext cx="8566467" cy="1149351"/>
          </a:xfrm>
        </p:spPr>
        <p:txBody>
          <a:bodyPr/>
          <a:lstStyle/>
          <a:p>
            <a:r>
              <a:rPr lang="zh-CN" altLang="en-US" dirty="0"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endParaRPr lang="zh-CN" altLang="en-US" dirty="0" smtClean="0"/>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endParaRPr lang="zh-CN" altLang="en-US" dirty="0" smtClean="0"/>
          </a:p>
        </p:txBody>
      </p:sp>
      <p:sp>
        <p:nvSpPr>
          <p:cNvPr id="6" name="Content Placeholder 5"/>
          <p:cNvSpPr>
            <a:spLocks noGrp="1"/>
          </p:cNvSpPr>
          <p:nvPr>
            <p:ph sz="quarter" idx="4"/>
          </p:nvPr>
        </p:nvSpPr>
        <p:spPr>
          <a:xfrm>
            <a:off x="6172200" y="2505075"/>
            <a:ext cx="5183188" cy="3684588"/>
          </a:xfrm>
        </p:spPr>
        <p:txBody>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7" name="Date Placeholder 6"/>
          <p:cNvSpPr>
            <a:spLocks noGrp="1"/>
          </p:cNvSpPr>
          <p:nvPr>
            <p:ph type="dt" sz="half" idx="10"/>
          </p:nvPr>
        </p:nvSpPr>
        <p:spPr/>
        <p:txBody>
          <a:bodyPr/>
          <a:lstStyle/>
          <a:p>
            <a:pPr>
              <a:defRPr/>
            </a:pPr>
            <a:fld id="{2B999CAF-BD35-4293-85FE-05859FC00449}" type="datetimeFigureOut">
              <a:rPr lang="zh-CN" altLang="en-US" smtClean="0"/>
            </a:fld>
            <a:endParaRPr lang="zh-CN" altLang="en-US"/>
          </a:p>
        </p:txBody>
      </p:sp>
      <p:sp>
        <p:nvSpPr>
          <p:cNvPr id="8" name="Footer Placeholder 7"/>
          <p:cNvSpPr>
            <a:spLocks noGrp="1"/>
          </p:cNvSpPr>
          <p:nvPr>
            <p:ph type="ftr" sz="quarter" idx="11"/>
          </p:nvPr>
        </p:nvSpPr>
        <p:spPr/>
        <p:txBody>
          <a:bodyPr/>
          <a:lstStyle/>
          <a:p>
            <a:pPr>
              <a:defRPr/>
            </a:pPr>
            <a:endParaRPr lang="zh-CN" altLang="en-US"/>
          </a:p>
        </p:txBody>
      </p:sp>
      <p:sp>
        <p:nvSpPr>
          <p:cNvPr id="9" name="Slide Number Placeholder 8"/>
          <p:cNvSpPr>
            <a:spLocks noGrp="1"/>
          </p:cNvSpPr>
          <p:nvPr>
            <p:ph type="sldNum" sz="quarter" idx="12"/>
          </p:nvPr>
        </p:nvSpPr>
        <p:spPr/>
        <p:txBody>
          <a:bodyPr/>
          <a:lstStyle/>
          <a:p>
            <a:pPr>
              <a:defRPr/>
            </a:pPr>
            <a:fld id="{D0CAA123-D312-4FFD-A84E-C76A7DCDBA3F}"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normAutofit/>
          </a:bodyPr>
          <a:lstStyle/>
          <a:p>
            <a:fld id="{C764DE79-268F-4C1A-8933-263129D2AF90}" type="datetimeFigureOut">
              <a:rPr lang="en-US" dirty="0"/>
            </a:fld>
            <a:endParaRPr lang="en-US" dirty="0"/>
          </a:p>
        </p:txBody>
      </p:sp>
      <p:sp>
        <p:nvSpPr>
          <p:cNvPr id="4" name="Footer Placeholder 3"/>
          <p:cNvSpPr>
            <a:spLocks noGrp="1"/>
          </p:cNvSpPr>
          <p:nvPr>
            <p:ph type="ftr" sz="quarter" idx="11"/>
          </p:nvPr>
        </p:nvSpPr>
        <p:spPr/>
        <p:txBody>
          <a:bodyPr>
            <a:normAutofit/>
          </a:bodyPr>
          <a:lstStyle/>
          <a:p>
            <a:endParaRPr lang="en-US" dirty="0"/>
          </a:p>
        </p:txBody>
      </p:sp>
      <p:sp>
        <p:nvSpPr>
          <p:cNvPr id="5" name="Slide Number Placeholder 4"/>
          <p:cNvSpPr>
            <a:spLocks noGrp="1"/>
          </p:cNvSpPr>
          <p:nvPr>
            <p:ph type="sldNum" sz="quarter" idx="12"/>
          </p:nvPr>
        </p:nvSpPr>
        <p:spPr/>
        <p:txBody>
          <a:bodyPr>
            <a:normAutofit/>
          </a:bodyPr>
          <a:lstStyle/>
          <a:p>
            <a:fld id="{48F63A3B-78C7-47BE-AE5E-E10140E04643}" type="slidenum">
              <a:rPr lang="en-US" dirty="0"/>
            </a:fld>
            <a:endParaRPr lang="en-US" dirty="0"/>
          </a:p>
        </p:txBody>
      </p:sp>
      <p:grpSp>
        <p:nvGrpSpPr>
          <p:cNvPr id="12" name="组合 11"/>
          <p:cNvGrpSpPr/>
          <p:nvPr/>
        </p:nvGrpSpPr>
        <p:grpSpPr>
          <a:xfrm>
            <a:off x="-33867" y="1449747"/>
            <a:ext cx="12225867" cy="4784420"/>
            <a:chOff x="-33867" y="1866900"/>
            <a:chExt cx="12225867" cy="3181350"/>
          </a:xfrm>
        </p:grpSpPr>
        <p:sp>
          <p:nvSpPr>
            <p:cNvPr id="6" name="任意多边形 5"/>
            <p:cNvSpPr/>
            <p:nvPr>
              <p:custDataLst>
                <p:tags r:id="rId2"/>
              </p:custDataLst>
            </p:nvPr>
          </p:nvSpPr>
          <p:spPr>
            <a:xfrm>
              <a:off x="8178800" y="2019300"/>
              <a:ext cx="4013200" cy="3028950"/>
            </a:xfrm>
            <a:custGeom>
              <a:avLst/>
              <a:gdLst>
                <a:gd name="connsiteX0" fmla="*/ 2997200 w 2997200"/>
                <a:gd name="connsiteY0" fmla="*/ 0 h 3028950"/>
                <a:gd name="connsiteX1" fmla="*/ 2997200 w 2997200"/>
                <a:gd name="connsiteY1" fmla="*/ 2540000 h 3028950"/>
                <a:gd name="connsiteX2" fmla="*/ 0 w 2997200"/>
                <a:gd name="connsiteY2" fmla="*/ 3028950 h 3028950"/>
                <a:gd name="connsiteX3" fmla="*/ 1676400 w 2997200"/>
                <a:gd name="connsiteY3" fmla="*/ 2362200 h 3028950"/>
                <a:gd name="connsiteX4" fmla="*/ 1536700 w 2997200"/>
                <a:gd name="connsiteY4" fmla="*/ 1460500 h 3028950"/>
                <a:gd name="connsiteX5" fmla="*/ 2997200 w 2997200"/>
                <a:gd name="connsiteY5" fmla="*/ 0 h 3028950"/>
                <a:gd name="connsiteX0-1" fmla="*/ 2997200 w 2997200"/>
                <a:gd name="connsiteY0-2" fmla="*/ 0 h 3028950"/>
                <a:gd name="connsiteX1-3" fmla="*/ 2997200 w 2997200"/>
                <a:gd name="connsiteY1-4" fmla="*/ 2540000 h 3028950"/>
                <a:gd name="connsiteX2-5" fmla="*/ 0 w 2997200"/>
                <a:gd name="connsiteY2-6" fmla="*/ 3028950 h 3028950"/>
                <a:gd name="connsiteX3-7" fmla="*/ 1644650 w 2997200"/>
                <a:gd name="connsiteY3-8" fmla="*/ 2362200 h 3028950"/>
                <a:gd name="connsiteX4-9" fmla="*/ 1536700 w 2997200"/>
                <a:gd name="connsiteY4-10" fmla="*/ 1460500 h 3028950"/>
                <a:gd name="connsiteX5-11" fmla="*/ 2997200 w 2997200"/>
                <a:gd name="connsiteY5-12" fmla="*/ 0 h 3028950"/>
                <a:gd name="connsiteX0-13" fmla="*/ 3009900 w 3009900"/>
                <a:gd name="connsiteY0-14" fmla="*/ 0 h 3028950"/>
                <a:gd name="connsiteX1-15" fmla="*/ 3009900 w 3009900"/>
                <a:gd name="connsiteY1-16" fmla="*/ 2540000 h 3028950"/>
                <a:gd name="connsiteX2-17" fmla="*/ 0 w 3009900"/>
                <a:gd name="connsiteY2-18" fmla="*/ 3028950 h 3028950"/>
                <a:gd name="connsiteX3-19" fmla="*/ 1657350 w 3009900"/>
                <a:gd name="connsiteY3-20" fmla="*/ 2362200 h 3028950"/>
                <a:gd name="connsiteX4-21" fmla="*/ 1549400 w 3009900"/>
                <a:gd name="connsiteY4-22" fmla="*/ 1460500 h 3028950"/>
                <a:gd name="connsiteX5-23" fmla="*/ 3009900 w 3009900"/>
                <a:gd name="connsiteY5-24" fmla="*/ 0 h 3028950"/>
              </a:gdLst>
              <a:ahLst/>
              <a:cxnLst>
                <a:cxn ang="0">
                  <a:pos x="connsiteX0-13" y="connsiteY0-14"/>
                </a:cxn>
                <a:cxn ang="0">
                  <a:pos x="connsiteX1-15" y="connsiteY1-16"/>
                </a:cxn>
                <a:cxn ang="0">
                  <a:pos x="connsiteX2-17" y="connsiteY2-18"/>
                </a:cxn>
                <a:cxn ang="0">
                  <a:pos x="connsiteX3-19" y="connsiteY3-20"/>
                </a:cxn>
                <a:cxn ang="0">
                  <a:pos x="connsiteX4-21" y="connsiteY4-22"/>
                </a:cxn>
                <a:cxn ang="0">
                  <a:pos x="connsiteX5-23" y="connsiteY5-24"/>
                </a:cxn>
              </a:cxnLst>
              <a:rect l="l" t="t" r="r" b="b"/>
              <a:pathLst>
                <a:path w="3009900" h="3028950">
                  <a:moveTo>
                    <a:pt x="3009900" y="0"/>
                  </a:moveTo>
                  <a:lnTo>
                    <a:pt x="3009900" y="2540000"/>
                  </a:lnTo>
                  <a:lnTo>
                    <a:pt x="0" y="3028950"/>
                  </a:lnTo>
                  <a:lnTo>
                    <a:pt x="1657350" y="2362200"/>
                  </a:lnTo>
                  <a:lnTo>
                    <a:pt x="1549400" y="1460500"/>
                  </a:lnTo>
                  <a:lnTo>
                    <a:pt x="300990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solidFill>
                  <a:schemeClr val="accent1"/>
                </a:solidFill>
                <a:ea typeface="微软雅黑" panose="020B0503020204020204" charset="-122"/>
              </a:endParaRPr>
            </a:p>
          </p:txBody>
        </p:sp>
        <p:sp>
          <p:nvSpPr>
            <p:cNvPr id="7" name="任意多边形 6"/>
            <p:cNvSpPr/>
            <p:nvPr>
              <p:custDataLst>
                <p:tags r:id="rId3"/>
              </p:custDataLst>
            </p:nvPr>
          </p:nvSpPr>
          <p:spPr>
            <a:xfrm>
              <a:off x="8187268" y="4381500"/>
              <a:ext cx="2224617" cy="666750"/>
            </a:xfrm>
            <a:custGeom>
              <a:avLst/>
              <a:gdLst>
                <a:gd name="connsiteX0" fmla="*/ 0 w 1670050"/>
                <a:gd name="connsiteY0" fmla="*/ 666750 h 666750"/>
                <a:gd name="connsiteX1" fmla="*/ 139700 w 1670050"/>
                <a:gd name="connsiteY1" fmla="*/ 0 h 666750"/>
                <a:gd name="connsiteX2" fmla="*/ 1670050 w 1670050"/>
                <a:gd name="connsiteY2" fmla="*/ 12700 h 666750"/>
                <a:gd name="connsiteX3" fmla="*/ 0 w 1670050"/>
                <a:gd name="connsiteY3" fmla="*/ 666750 h 666750"/>
                <a:gd name="connsiteX0-1" fmla="*/ 0 w 1676400"/>
                <a:gd name="connsiteY0-2" fmla="*/ 666750 h 666750"/>
                <a:gd name="connsiteX1-3" fmla="*/ 139700 w 1676400"/>
                <a:gd name="connsiteY1-4" fmla="*/ 0 h 666750"/>
                <a:gd name="connsiteX2-5" fmla="*/ 1676400 w 1676400"/>
                <a:gd name="connsiteY2-6" fmla="*/ 38100 h 666750"/>
                <a:gd name="connsiteX3-7" fmla="*/ 0 w 1676400"/>
                <a:gd name="connsiteY3-8" fmla="*/ 666750 h 666750"/>
                <a:gd name="connsiteX0-9" fmla="*/ 0 w 1668780"/>
                <a:gd name="connsiteY0-10" fmla="*/ 666750 h 666750"/>
                <a:gd name="connsiteX1-11" fmla="*/ 139700 w 1668780"/>
                <a:gd name="connsiteY1-12" fmla="*/ 0 h 666750"/>
                <a:gd name="connsiteX2-13" fmla="*/ 1668780 w 1668780"/>
                <a:gd name="connsiteY2-14" fmla="*/ 22860 h 666750"/>
                <a:gd name="connsiteX3-15" fmla="*/ 0 w 1668780"/>
                <a:gd name="connsiteY3-16" fmla="*/ 666750 h 666750"/>
              </a:gdLst>
              <a:ahLst/>
              <a:cxnLst>
                <a:cxn ang="0">
                  <a:pos x="connsiteX0-9" y="connsiteY0-10"/>
                </a:cxn>
                <a:cxn ang="0">
                  <a:pos x="connsiteX1-11" y="connsiteY1-12"/>
                </a:cxn>
                <a:cxn ang="0">
                  <a:pos x="connsiteX2-13" y="connsiteY2-14"/>
                </a:cxn>
                <a:cxn ang="0">
                  <a:pos x="connsiteX3-15" y="connsiteY3-16"/>
                </a:cxn>
              </a:cxnLst>
              <a:rect l="l" t="t" r="r" b="b"/>
              <a:pathLst>
                <a:path w="1668780" h="666750">
                  <a:moveTo>
                    <a:pt x="0" y="666750"/>
                  </a:moveTo>
                  <a:lnTo>
                    <a:pt x="139700" y="0"/>
                  </a:lnTo>
                  <a:lnTo>
                    <a:pt x="1668780" y="22860"/>
                  </a:lnTo>
                  <a:lnTo>
                    <a:pt x="0" y="66675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ea typeface="微软雅黑" panose="020B0503020204020204" charset="-122"/>
              </a:endParaRPr>
            </a:p>
          </p:txBody>
        </p:sp>
        <p:sp>
          <p:nvSpPr>
            <p:cNvPr id="8" name="任意多边形 7"/>
            <p:cNvSpPr/>
            <p:nvPr>
              <p:custDataLst>
                <p:tags r:id="rId4"/>
              </p:custDataLst>
            </p:nvPr>
          </p:nvSpPr>
          <p:spPr>
            <a:xfrm>
              <a:off x="1877485" y="2171701"/>
              <a:ext cx="8536516" cy="2239963"/>
            </a:xfrm>
            <a:custGeom>
              <a:avLst/>
              <a:gdLst>
                <a:gd name="connsiteX0" fmla="*/ 899160 w 6408420"/>
                <a:gd name="connsiteY0" fmla="*/ 0 h 2240280"/>
                <a:gd name="connsiteX1" fmla="*/ 6134100 w 6408420"/>
                <a:gd name="connsiteY1" fmla="*/ 15240 h 2240280"/>
                <a:gd name="connsiteX2" fmla="*/ 6408420 w 6408420"/>
                <a:gd name="connsiteY2" fmla="*/ 2240280 h 2240280"/>
                <a:gd name="connsiteX3" fmla="*/ 0 w 6408420"/>
                <a:gd name="connsiteY3" fmla="*/ 2240280 h 2240280"/>
                <a:gd name="connsiteX4" fmla="*/ 1013460 w 6408420"/>
                <a:gd name="connsiteY4" fmla="*/ 2095500 h 2240280"/>
                <a:gd name="connsiteX5" fmla="*/ 899160 w 6408420"/>
                <a:gd name="connsiteY5" fmla="*/ 0 h 2240280"/>
                <a:gd name="connsiteX0-1" fmla="*/ 892810 w 6402070"/>
                <a:gd name="connsiteY0-2" fmla="*/ 0 h 2240280"/>
                <a:gd name="connsiteX1-3" fmla="*/ 6127750 w 6402070"/>
                <a:gd name="connsiteY1-4" fmla="*/ 15240 h 2240280"/>
                <a:gd name="connsiteX2-5" fmla="*/ 6402070 w 6402070"/>
                <a:gd name="connsiteY2-6" fmla="*/ 2240280 h 2240280"/>
                <a:gd name="connsiteX3-7" fmla="*/ 0 w 6402070"/>
                <a:gd name="connsiteY3-8" fmla="*/ 2227580 h 2240280"/>
                <a:gd name="connsiteX4-9" fmla="*/ 1007110 w 6402070"/>
                <a:gd name="connsiteY4-10" fmla="*/ 2095500 h 2240280"/>
                <a:gd name="connsiteX5-11" fmla="*/ 892810 w 6402070"/>
                <a:gd name="connsiteY5-12" fmla="*/ 0 h 2240280"/>
                <a:gd name="connsiteX0-13" fmla="*/ 892810 w 6402070"/>
                <a:gd name="connsiteY0-14" fmla="*/ 0 h 2240280"/>
                <a:gd name="connsiteX1-15" fmla="*/ 6127750 w 6402070"/>
                <a:gd name="connsiteY1-16" fmla="*/ 15240 h 2240280"/>
                <a:gd name="connsiteX2-17" fmla="*/ 6402070 w 6402070"/>
                <a:gd name="connsiteY2-18" fmla="*/ 2240280 h 2240280"/>
                <a:gd name="connsiteX3-19" fmla="*/ 0 w 6402070"/>
                <a:gd name="connsiteY3-20" fmla="*/ 2227580 h 2240280"/>
                <a:gd name="connsiteX4-21" fmla="*/ 988060 w 6402070"/>
                <a:gd name="connsiteY4-22" fmla="*/ 2051050 h 2240280"/>
                <a:gd name="connsiteX5-23" fmla="*/ 892810 w 6402070"/>
                <a:gd name="connsiteY5-24" fmla="*/ 0 h 2240280"/>
              </a:gdLst>
              <a:ahLst/>
              <a:cxnLst>
                <a:cxn ang="0">
                  <a:pos x="connsiteX0-13" y="connsiteY0-14"/>
                </a:cxn>
                <a:cxn ang="0">
                  <a:pos x="connsiteX1-15" y="connsiteY1-16"/>
                </a:cxn>
                <a:cxn ang="0">
                  <a:pos x="connsiteX2-17" y="connsiteY2-18"/>
                </a:cxn>
                <a:cxn ang="0">
                  <a:pos x="connsiteX3-19" y="connsiteY3-20"/>
                </a:cxn>
                <a:cxn ang="0">
                  <a:pos x="connsiteX4-21" y="connsiteY4-22"/>
                </a:cxn>
                <a:cxn ang="0">
                  <a:pos x="connsiteX5-23" y="connsiteY5-24"/>
                </a:cxn>
              </a:cxnLst>
              <a:rect l="l" t="t" r="r" b="b"/>
              <a:pathLst>
                <a:path w="6402070" h="2240280">
                  <a:moveTo>
                    <a:pt x="892810" y="0"/>
                  </a:moveTo>
                  <a:lnTo>
                    <a:pt x="6127750" y="15240"/>
                  </a:lnTo>
                  <a:lnTo>
                    <a:pt x="6402070" y="2240280"/>
                  </a:lnTo>
                  <a:lnTo>
                    <a:pt x="0" y="2227580"/>
                  </a:lnTo>
                  <a:lnTo>
                    <a:pt x="988060" y="2051050"/>
                  </a:lnTo>
                  <a:lnTo>
                    <a:pt x="892810" y="0"/>
                  </a:lnTo>
                  <a:close/>
                </a:path>
              </a:pathLst>
            </a:custGeom>
            <a:solidFill>
              <a:schemeClr val="accent1"/>
            </a:solidFill>
            <a:ln>
              <a:noFill/>
            </a:ln>
            <a:effectLst>
              <a:outerShdw blurRad="25400" dist="254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solidFill>
                  <a:schemeClr val="accent1"/>
                </a:solidFill>
                <a:ea typeface="微软雅黑" panose="020B0503020204020204" charset="-122"/>
              </a:endParaRPr>
            </a:p>
          </p:txBody>
        </p:sp>
        <p:sp>
          <p:nvSpPr>
            <p:cNvPr id="9" name="任意多边形 8"/>
            <p:cNvSpPr/>
            <p:nvPr>
              <p:custDataLst>
                <p:tags r:id="rId5"/>
              </p:custDataLst>
            </p:nvPr>
          </p:nvSpPr>
          <p:spPr>
            <a:xfrm>
              <a:off x="1858433" y="4179889"/>
              <a:ext cx="1356784" cy="217487"/>
            </a:xfrm>
            <a:custGeom>
              <a:avLst/>
              <a:gdLst>
                <a:gd name="connsiteX0" fmla="*/ 0 w 1010195"/>
                <a:gd name="connsiteY0" fmla="*/ 0 h 217714"/>
                <a:gd name="connsiteX1" fmla="*/ 8709 w 1010195"/>
                <a:gd name="connsiteY1" fmla="*/ 217714 h 217714"/>
                <a:gd name="connsiteX2" fmla="*/ 1010195 w 1010195"/>
                <a:gd name="connsiteY2" fmla="*/ 87086 h 217714"/>
                <a:gd name="connsiteX3" fmla="*/ 0 w 1010195"/>
                <a:gd name="connsiteY3" fmla="*/ 0 h 217714"/>
                <a:gd name="connsiteX0-1" fmla="*/ 0 w 1017338"/>
                <a:gd name="connsiteY0-2" fmla="*/ 0 h 217714"/>
                <a:gd name="connsiteX1-3" fmla="*/ 8709 w 1017338"/>
                <a:gd name="connsiteY1-4" fmla="*/ 217714 h 217714"/>
                <a:gd name="connsiteX2-5" fmla="*/ 1017338 w 1017338"/>
                <a:gd name="connsiteY2-6" fmla="*/ 87086 h 217714"/>
                <a:gd name="connsiteX3-7" fmla="*/ 0 w 1017338"/>
                <a:gd name="connsiteY3-8" fmla="*/ 0 h 217714"/>
              </a:gdLst>
              <a:ahLst/>
              <a:cxnLst>
                <a:cxn ang="0">
                  <a:pos x="connsiteX0-1" y="connsiteY0-2"/>
                </a:cxn>
                <a:cxn ang="0">
                  <a:pos x="connsiteX1-3" y="connsiteY1-4"/>
                </a:cxn>
                <a:cxn ang="0">
                  <a:pos x="connsiteX2-5" y="connsiteY2-6"/>
                </a:cxn>
                <a:cxn ang="0">
                  <a:pos x="connsiteX3-7" y="connsiteY3-8"/>
                </a:cxn>
              </a:cxnLst>
              <a:rect l="l" t="t" r="r" b="b"/>
              <a:pathLst>
                <a:path w="1017338" h="217714">
                  <a:moveTo>
                    <a:pt x="0" y="0"/>
                  </a:moveTo>
                  <a:lnTo>
                    <a:pt x="8709" y="217714"/>
                  </a:lnTo>
                  <a:lnTo>
                    <a:pt x="1017338" y="87086"/>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10000"/>
            </a:bodyPr>
            <a:lstStyle/>
            <a:p>
              <a:pPr algn="ctr" eaLnBrk="1" hangingPunct="1">
                <a:spcBef>
                  <a:spcPts val="0"/>
                </a:spcBef>
                <a:spcAft>
                  <a:spcPts val="0"/>
                </a:spcAft>
                <a:defRPr/>
              </a:pPr>
              <a:endParaRPr lang="zh-CN" altLang="en-US">
                <a:ea typeface="微软雅黑" panose="020B0503020204020204" charset="-122"/>
              </a:endParaRPr>
            </a:p>
          </p:txBody>
        </p:sp>
        <p:sp>
          <p:nvSpPr>
            <p:cNvPr id="10" name="任意多边形 9"/>
            <p:cNvSpPr/>
            <p:nvPr>
              <p:custDataLst>
                <p:tags r:id="rId6"/>
              </p:custDataLst>
            </p:nvPr>
          </p:nvSpPr>
          <p:spPr>
            <a:xfrm>
              <a:off x="-33867" y="1866900"/>
              <a:ext cx="3251200" cy="2400300"/>
            </a:xfrm>
            <a:custGeom>
              <a:avLst/>
              <a:gdLst>
                <a:gd name="connsiteX0" fmla="*/ 0 w 2438400"/>
                <a:gd name="connsiteY0" fmla="*/ 0 h 2400300"/>
                <a:gd name="connsiteX1" fmla="*/ 2413000 w 2438400"/>
                <a:gd name="connsiteY1" fmla="*/ 139700 h 2400300"/>
                <a:gd name="connsiteX2" fmla="*/ 2438400 w 2438400"/>
                <a:gd name="connsiteY2" fmla="*/ 2400300 h 2400300"/>
                <a:gd name="connsiteX3" fmla="*/ 12700 w 2438400"/>
                <a:gd name="connsiteY3" fmla="*/ 2222500 h 2400300"/>
                <a:gd name="connsiteX4" fmla="*/ 0 w 2438400"/>
                <a:gd name="connsiteY4" fmla="*/ 0 h 2400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2400300">
                  <a:moveTo>
                    <a:pt x="0" y="0"/>
                  </a:moveTo>
                  <a:lnTo>
                    <a:pt x="2413000" y="139700"/>
                  </a:lnTo>
                  <a:lnTo>
                    <a:pt x="2438400" y="2400300"/>
                  </a:lnTo>
                  <a:lnTo>
                    <a:pt x="12700" y="2222500"/>
                  </a:lnTo>
                  <a:cubicBezTo>
                    <a:pt x="8467" y="1485900"/>
                    <a:pt x="4233" y="749300"/>
                    <a:pt x="0" y="0"/>
                  </a:cubicBezTo>
                  <a:close/>
                </a:path>
              </a:pathLst>
            </a:custGeom>
            <a:solidFill>
              <a:schemeClr val="accent1"/>
            </a:solidFill>
            <a:ln>
              <a:noFill/>
            </a:ln>
            <a:effectLst>
              <a:outerShdw blurRad="25400" dist="127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solidFill>
                  <a:schemeClr val="accent1"/>
                </a:solidFill>
                <a:ea typeface="微软雅黑" panose="020B0503020204020204" charset="-122"/>
              </a:endParaRPr>
            </a:p>
          </p:txBody>
        </p:sp>
      </p:grpSp>
      <p:sp>
        <p:nvSpPr>
          <p:cNvPr id="2" name="Title 1"/>
          <p:cNvSpPr>
            <a:spLocks noGrp="1"/>
          </p:cNvSpPr>
          <p:nvPr>
            <p:ph type="title" hasCustomPrompt="1"/>
          </p:nvPr>
        </p:nvSpPr>
        <p:spPr>
          <a:xfrm>
            <a:off x="3215217" y="2123770"/>
            <a:ext cx="6784189" cy="2935779"/>
          </a:xfrm>
        </p:spPr>
        <p:txBody>
          <a:bodyPr>
            <a:normAutofit/>
          </a:bodyPr>
          <a:lstStyle>
            <a:lvl1pPr algn="ctr">
              <a:defRPr sz="8800" b="1">
                <a:solidFill>
                  <a:schemeClr val="bg1"/>
                </a:solidFill>
                <a:effectLst>
                  <a:outerShdw blurRad="25400" dist="38100" dir="5400000" algn="ctr" rotWithShape="0">
                    <a:schemeClr val="tx1">
                      <a:alpha val="30000"/>
                    </a:schemeClr>
                  </a:outerShdw>
                </a:effectLst>
              </a:defRPr>
            </a:lvl1pPr>
          </a:lstStyle>
          <a:p>
            <a:r>
              <a:rPr lang="zh-CN" altLang="en-US" dirty="0" smtClean="0"/>
              <a:t>编辑标题</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494682" y="1309255"/>
            <a:ext cx="4165200" cy="1378506"/>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noChangeAspect="1"/>
          </p:cNvSpPr>
          <p:nvPr>
            <p:ph type="pic" idx="1"/>
          </p:nvPr>
        </p:nvSpPr>
        <p:spPr>
          <a:xfrm>
            <a:off x="5777646" y="1309255"/>
            <a:ext cx="5576753" cy="48837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491251" y="2687761"/>
            <a:ext cx="4165200" cy="350522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单击此处编辑母版文本样式</a:t>
            </a:r>
            <a:endParaRPr lang="zh-CN" altLang="en-US" dirty="0" smtClean="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4" name="Date Placeholder 3"/>
          <p:cNvSpPr>
            <a:spLocks noGrp="1"/>
          </p:cNvSpPr>
          <p:nvPr>
            <p:ph type="dt" sz="half" idx="10"/>
          </p:nvPr>
        </p:nvSpPr>
        <p:spPr/>
        <p:txBody>
          <a:bodyPr/>
          <a:lstStyle/>
          <a:p>
            <a:pPr>
              <a:defRPr/>
            </a:pPr>
            <a:fld id="{DE6D5D78-0A6C-4B21-8854-5ED5A2501E68}" type="datetimeFigureOut">
              <a:rPr lang="zh-CN" altLang="en-US" smtClean="0"/>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AA574E65-1148-40A4-BDAF-04AAE88EDEDF}"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837600" y="1268361"/>
            <a:ext cx="10516800" cy="4950714"/>
          </a:xfrm>
        </p:spPr>
        <p:txBody>
          <a:bodyPr/>
          <a:lstStyle>
            <a:lvl1pPr>
              <a:defRPr sz="2400"/>
            </a:lvl1pPr>
            <a:lvl2pPr>
              <a:defRPr sz="2000"/>
            </a:lvl2pPr>
            <a:lvl3pPr>
              <a:defRPr sz="1800"/>
            </a:lvl3pPr>
            <a:lvl4pPr>
              <a:defRPr sz="1800"/>
            </a:lvl4pPr>
            <a:lvl5pPr>
              <a:defRPr sz="1800"/>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6EF2F5ED-D19D-4097-92A9-D6092B3D6E6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AEAA2-D029-4D23-B6D5-DE004B8B3ED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00" y="1948872"/>
            <a:ext cx="4734560" cy="1660842"/>
          </a:xfrm>
        </p:spPr>
        <p:txBody>
          <a:bodyPr anchor="b">
            <a:normAutofit/>
          </a:bodyPr>
          <a:lstStyle>
            <a:lvl1pPr algn="ctr">
              <a:defRPr sz="4400" b="1"/>
            </a:lvl1pPr>
          </a:lstStyle>
          <a:p>
            <a:r>
              <a:rPr lang="zh-CN" altLang="en-US" dirty="0" smtClean="0"/>
              <a:t>编辑标题</a:t>
            </a:r>
            <a:endParaRPr lang="en-US" dirty="0"/>
          </a:p>
        </p:txBody>
      </p:sp>
      <p:sp>
        <p:nvSpPr>
          <p:cNvPr id="3" name="Subtitle 2"/>
          <p:cNvSpPr>
            <a:spLocks noGrp="1"/>
          </p:cNvSpPr>
          <p:nvPr>
            <p:ph type="subTitle" idx="1"/>
          </p:nvPr>
        </p:nvSpPr>
        <p:spPr>
          <a:xfrm>
            <a:off x="4572000" y="3671236"/>
            <a:ext cx="4734560" cy="695716"/>
          </a:xfrm>
        </p:spPr>
        <p:txBody>
          <a:bodyPr/>
          <a:lstStyle>
            <a:lvl1pPr marL="0" indent="0" algn="ctr">
              <a:buNone/>
              <a:defRPr sz="2400">
                <a:solidFill>
                  <a:schemeClr val="accent1">
                    <a:lumMod val="60000"/>
                    <a:lumOff val="4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142507" y="2535526"/>
            <a:ext cx="5853545" cy="1123661"/>
          </a:xfrm>
        </p:spPr>
        <p:txBody>
          <a:bodyPr anchor="b">
            <a:normAutofit/>
          </a:bodyPr>
          <a:lstStyle>
            <a:lvl1pPr>
              <a:defRPr sz="4400"/>
            </a:lvl1pPr>
          </a:lstStyle>
          <a:p>
            <a:r>
              <a:rPr lang="zh-CN" altLang="en-US" dirty="0" smtClean="0"/>
              <a:t>编辑标题</a:t>
            </a:r>
            <a:endParaRPr lang="en-US" dirty="0"/>
          </a:p>
        </p:txBody>
      </p:sp>
      <p:sp>
        <p:nvSpPr>
          <p:cNvPr id="3" name="Text Placeholder 2"/>
          <p:cNvSpPr>
            <a:spLocks noGrp="1"/>
          </p:cNvSpPr>
          <p:nvPr>
            <p:ph type="body" idx="1"/>
          </p:nvPr>
        </p:nvSpPr>
        <p:spPr>
          <a:xfrm>
            <a:off x="4142507" y="3707001"/>
            <a:ext cx="5843837" cy="615762"/>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normAutofit/>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normAutofit/>
          </a:bodyPr>
          <a:lstStyle/>
          <a:p>
            <a:endParaRPr lang="en-US" dirty="0"/>
          </a:p>
        </p:txBody>
      </p:sp>
      <p:sp>
        <p:nvSpPr>
          <p:cNvPr id="6" name="Slide Number Placeholder 5"/>
          <p:cNvSpPr>
            <a:spLocks noGrp="1"/>
          </p:cNvSpPr>
          <p:nvPr>
            <p:ph type="sldNum" sz="quarter" idx="12"/>
          </p:nvPr>
        </p:nvSpPr>
        <p:spPr/>
        <p:txBody>
          <a:bodyPr>
            <a:normAutofit/>
          </a:bodyPr>
          <a:lstStyle/>
          <a:p>
            <a:fld id="{48F63A3B-78C7-47BE-AE5E-E10140E04643}" type="slidenum">
              <a:rPr lang="en-US" dirty="0"/>
            </a:fld>
            <a:endParaRPr lang="en-US" dirty="0"/>
          </a:p>
        </p:txBody>
      </p:sp>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8231" y="2631136"/>
            <a:ext cx="1678859" cy="1691627"/>
          </a:xfrm>
          <a:prstGeom prst="rect">
            <a:avLst/>
          </a:prstGeom>
          <a:effectLst>
            <a:outerShdw dist="38100" dir="2700000" algn="tl" rotWithShape="0">
              <a:prstClr val="black">
                <a:alpha val="14000"/>
              </a:prstClr>
            </a:outerShdw>
          </a:effectLst>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676400"/>
            <a:ext cx="5181600" cy="45005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p:nvPr>
        </p:nvSpPr>
        <p:spPr>
          <a:xfrm>
            <a:off x="6172200" y="1676400"/>
            <a:ext cx="5181600" cy="4500563"/>
          </a:xfrm>
        </p:spPr>
        <p:txBody>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2788920" y="365125"/>
            <a:ext cx="8566467" cy="1149351"/>
          </a:xfrm>
        </p:spPr>
        <p:txBody>
          <a:bodyPr/>
          <a:lstStyle/>
          <a:p>
            <a:r>
              <a:rPr lang="zh-CN" altLang="en-US" dirty="0"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endParaRPr lang="zh-CN" altLang="en-US" dirty="0" smtClean="0"/>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endParaRPr lang="zh-CN" altLang="en-US" dirty="0" smtClean="0"/>
          </a:p>
        </p:txBody>
      </p:sp>
      <p:sp>
        <p:nvSpPr>
          <p:cNvPr id="6" name="Content Placeholder 5"/>
          <p:cNvSpPr>
            <a:spLocks noGrp="1"/>
          </p:cNvSpPr>
          <p:nvPr>
            <p:ph sz="quarter" idx="4"/>
          </p:nvPr>
        </p:nvSpPr>
        <p:spPr>
          <a:xfrm>
            <a:off x="6172200" y="2505075"/>
            <a:ext cx="5183188" cy="3684588"/>
          </a:xfrm>
        </p:spPr>
        <p:txBody>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7" name="Date Placeholder 6"/>
          <p:cNvSpPr>
            <a:spLocks noGrp="1"/>
          </p:cNvSpPr>
          <p:nvPr>
            <p:ph type="dt" sz="half" idx="10"/>
          </p:nvPr>
        </p:nvSpPr>
        <p:spPr/>
        <p:txBody>
          <a:bodyPr/>
          <a:lstStyle/>
          <a:p>
            <a:pPr>
              <a:defRPr/>
            </a:pPr>
            <a:fld id="{2B999CAF-BD35-4293-85FE-05859FC00449}" type="datetimeFigureOut">
              <a:rPr lang="zh-CN" altLang="en-US" smtClean="0"/>
            </a:fld>
            <a:endParaRPr lang="zh-CN" altLang="en-US"/>
          </a:p>
        </p:txBody>
      </p:sp>
      <p:sp>
        <p:nvSpPr>
          <p:cNvPr id="8" name="Footer Placeholder 7"/>
          <p:cNvSpPr>
            <a:spLocks noGrp="1"/>
          </p:cNvSpPr>
          <p:nvPr>
            <p:ph type="ftr" sz="quarter" idx="11"/>
          </p:nvPr>
        </p:nvSpPr>
        <p:spPr/>
        <p:txBody>
          <a:bodyPr/>
          <a:lstStyle/>
          <a:p>
            <a:pPr>
              <a:defRPr/>
            </a:pPr>
            <a:endParaRPr lang="zh-CN" altLang="en-US"/>
          </a:p>
        </p:txBody>
      </p:sp>
      <p:sp>
        <p:nvSpPr>
          <p:cNvPr id="9" name="Slide Number Placeholder 8"/>
          <p:cNvSpPr>
            <a:spLocks noGrp="1"/>
          </p:cNvSpPr>
          <p:nvPr>
            <p:ph type="sldNum" sz="quarter" idx="12"/>
          </p:nvPr>
        </p:nvSpPr>
        <p:spPr/>
        <p:txBody>
          <a:bodyPr/>
          <a:lstStyle/>
          <a:p>
            <a:pPr>
              <a:defRPr/>
            </a:pPr>
            <a:fld id="{D0CAA123-D312-4FFD-A84E-C76A7DCDBA3F}"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normAutofit/>
          </a:bodyPr>
          <a:lstStyle/>
          <a:p>
            <a:fld id="{C764DE79-268F-4C1A-8933-263129D2AF90}" type="datetimeFigureOut">
              <a:rPr lang="en-US" dirty="0"/>
            </a:fld>
            <a:endParaRPr lang="en-US" dirty="0"/>
          </a:p>
        </p:txBody>
      </p:sp>
      <p:sp>
        <p:nvSpPr>
          <p:cNvPr id="4" name="Footer Placeholder 3"/>
          <p:cNvSpPr>
            <a:spLocks noGrp="1"/>
          </p:cNvSpPr>
          <p:nvPr>
            <p:ph type="ftr" sz="quarter" idx="11"/>
          </p:nvPr>
        </p:nvSpPr>
        <p:spPr/>
        <p:txBody>
          <a:bodyPr>
            <a:normAutofit/>
          </a:bodyPr>
          <a:lstStyle/>
          <a:p>
            <a:endParaRPr lang="en-US" dirty="0"/>
          </a:p>
        </p:txBody>
      </p:sp>
      <p:sp>
        <p:nvSpPr>
          <p:cNvPr id="5" name="Slide Number Placeholder 4"/>
          <p:cNvSpPr>
            <a:spLocks noGrp="1"/>
          </p:cNvSpPr>
          <p:nvPr>
            <p:ph type="sldNum" sz="quarter" idx="12"/>
          </p:nvPr>
        </p:nvSpPr>
        <p:spPr/>
        <p:txBody>
          <a:bodyPr>
            <a:normAutofit/>
          </a:bodyPr>
          <a:lstStyle/>
          <a:p>
            <a:fld id="{48F63A3B-78C7-47BE-AE5E-E10140E04643}" type="slidenum">
              <a:rPr lang="en-US" dirty="0"/>
            </a:fld>
            <a:endParaRPr lang="en-US" dirty="0"/>
          </a:p>
        </p:txBody>
      </p:sp>
      <p:grpSp>
        <p:nvGrpSpPr>
          <p:cNvPr id="12" name="组合 11"/>
          <p:cNvGrpSpPr/>
          <p:nvPr/>
        </p:nvGrpSpPr>
        <p:grpSpPr>
          <a:xfrm>
            <a:off x="-33867" y="1449747"/>
            <a:ext cx="12225867" cy="4784420"/>
            <a:chOff x="-33867" y="1866900"/>
            <a:chExt cx="12225867" cy="3181350"/>
          </a:xfrm>
        </p:grpSpPr>
        <p:sp>
          <p:nvSpPr>
            <p:cNvPr id="6" name="任意多边形 5"/>
            <p:cNvSpPr/>
            <p:nvPr>
              <p:custDataLst>
                <p:tags r:id="rId2"/>
              </p:custDataLst>
            </p:nvPr>
          </p:nvSpPr>
          <p:spPr>
            <a:xfrm>
              <a:off x="8178800" y="2019300"/>
              <a:ext cx="4013200" cy="3028950"/>
            </a:xfrm>
            <a:custGeom>
              <a:avLst/>
              <a:gdLst>
                <a:gd name="connsiteX0" fmla="*/ 2997200 w 2997200"/>
                <a:gd name="connsiteY0" fmla="*/ 0 h 3028950"/>
                <a:gd name="connsiteX1" fmla="*/ 2997200 w 2997200"/>
                <a:gd name="connsiteY1" fmla="*/ 2540000 h 3028950"/>
                <a:gd name="connsiteX2" fmla="*/ 0 w 2997200"/>
                <a:gd name="connsiteY2" fmla="*/ 3028950 h 3028950"/>
                <a:gd name="connsiteX3" fmla="*/ 1676400 w 2997200"/>
                <a:gd name="connsiteY3" fmla="*/ 2362200 h 3028950"/>
                <a:gd name="connsiteX4" fmla="*/ 1536700 w 2997200"/>
                <a:gd name="connsiteY4" fmla="*/ 1460500 h 3028950"/>
                <a:gd name="connsiteX5" fmla="*/ 2997200 w 2997200"/>
                <a:gd name="connsiteY5" fmla="*/ 0 h 3028950"/>
                <a:gd name="connsiteX0-1" fmla="*/ 2997200 w 2997200"/>
                <a:gd name="connsiteY0-2" fmla="*/ 0 h 3028950"/>
                <a:gd name="connsiteX1-3" fmla="*/ 2997200 w 2997200"/>
                <a:gd name="connsiteY1-4" fmla="*/ 2540000 h 3028950"/>
                <a:gd name="connsiteX2-5" fmla="*/ 0 w 2997200"/>
                <a:gd name="connsiteY2-6" fmla="*/ 3028950 h 3028950"/>
                <a:gd name="connsiteX3-7" fmla="*/ 1644650 w 2997200"/>
                <a:gd name="connsiteY3-8" fmla="*/ 2362200 h 3028950"/>
                <a:gd name="connsiteX4-9" fmla="*/ 1536700 w 2997200"/>
                <a:gd name="connsiteY4-10" fmla="*/ 1460500 h 3028950"/>
                <a:gd name="connsiteX5-11" fmla="*/ 2997200 w 2997200"/>
                <a:gd name="connsiteY5-12" fmla="*/ 0 h 3028950"/>
                <a:gd name="connsiteX0-13" fmla="*/ 3009900 w 3009900"/>
                <a:gd name="connsiteY0-14" fmla="*/ 0 h 3028950"/>
                <a:gd name="connsiteX1-15" fmla="*/ 3009900 w 3009900"/>
                <a:gd name="connsiteY1-16" fmla="*/ 2540000 h 3028950"/>
                <a:gd name="connsiteX2-17" fmla="*/ 0 w 3009900"/>
                <a:gd name="connsiteY2-18" fmla="*/ 3028950 h 3028950"/>
                <a:gd name="connsiteX3-19" fmla="*/ 1657350 w 3009900"/>
                <a:gd name="connsiteY3-20" fmla="*/ 2362200 h 3028950"/>
                <a:gd name="connsiteX4-21" fmla="*/ 1549400 w 3009900"/>
                <a:gd name="connsiteY4-22" fmla="*/ 1460500 h 3028950"/>
                <a:gd name="connsiteX5-23" fmla="*/ 3009900 w 3009900"/>
                <a:gd name="connsiteY5-24" fmla="*/ 0 h 3028950"/>
              </a:gdLst>
              <a:ahLst/>
              <a:cxnLst>
                <a:cxn ang="0">
                  <a:pos x="connsiteX0-13" y="connsiteY0-14"/>
                </a:cxn>
                <a:cxn ang="0">
                  <a:pos x="connsiteX1-15" y="connsiteY1-16"/>
                </a:cxn>
                <a:cxn ang="0">
                  <a:pos x="connsiteX2-17" y="connsiteY2-18"/>
                </a:cxn>
                <a:cxn ang="0">
                  <a:pos x="connsiteX3-19" y="connsiteY3-20"/>
                </a:cxn>
                <a:cxn ang="0">
                  <a:pos x="connsiteX4-21" y="connsiteY4-22"/>
                </a:cxn>
                <a:cxn ang="0">
                  <a:pos x="connsiteX5-23" y="connsiteY5-24"/>
                </a:cxn>
              </a:cxnLst>
              <a:rect l="l" t="t" r="r" b="b"/>
              <a:pathLst>
                <a:path w="3009900" h="3028950">
                  <a:moveTo>
                    <a:pt x="3009900" y="0"/>
                  </a:moveTo>
                  <a:lnTo>
                    <a:pt x="3009900" y="2540000"/>
                  </a:lnTo>
                  <a:lnTo>
                    <a:pt x="0" y="3028950"/>
                  </a:lnTo>
                  <a:lnTo>
                    <a:pt x="1657350" y="2362200"/>
                  </a:lnTo>
                  <a:lnTo>
                    <a:pt x="1549400" y="1460500"/>
                  </a:lnTo>
                  <a:lnTo>
                    <a:pt x="300990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solidFill>
                  <a:schemeClr val="accent1"/>
                </a:solidFill>
                <a:ea typeface="黑体" panose="02010600030101010101" pitchFamily="49" charset="-122"/>
              </a:endParaRPr>
            </a:p>
          </p:txBody>
        </p:sp>
        <p:sp>
          <p:nvSpPr>
            <p:cNvPr id="7" name="任意多边形 6"/>
            <p:cNvSpPr/>
            <p:nvPr>
              <p:custDataLst>
                <p:tags r:id="rId3"/>
              </p:custDataLst>
            </p:nvPr>
          </p:nvSpPr>
          <p:spPr>
            <a:xfrm>
              <a:off x="8187268" y="4381500"/>
              <a:ext cx="2224617" cy="666750"/>
            </a:xfrm>
            <a:custGeom>
              <a:avLst/>
              <a:gdLst>
                <a:gd name="connsiteX0" fmla="*/ 0 w 1670050"/>
                <a:gd name="connsiteY0" fmla="*/ 666750 h 666750"/>
                <a:gd name="connsiteX1" fmla="*/ 139700 w 1670050"/>
                <a:gd name="connsiteY1" fmla="*/ 0 h 666750"/>
                <a:gd name="connsiteX2" fmla="*/ 1670050 w 1670050"/>
                <a:gd name="connsiteY2" fmla="*/ 12700 h 666750"/>
                <a:gd name="connsiteX3" fmla="*/ 0 w 1670050"/>
                <a:gd name="connsiteY3" fmla="*/ 666750 h 666750"/>
                <a:gd name="connsiteX0-1" fmla="*/ 0 w 1676400"/>
                <a:gd name="connsiteY0-2" fmla="*/ 666750 h 666750"/>
                <a:gd name="connsiteX1-3" fmla="*/ 139700 w 1676400"/>
                <a:gd name="connsiteY1-4" fmla="*/ 0 h 666750"/>
                <a:gd name="connsiteX2-5" fmla="*/ 1676400 w 1676400"/>
                <a:gd name="connsiteY2-6" fmla="*/ 38100 h 666750"/>
                <a:gd name="connsiteX3-7" fmla="*/ 0 w 1676400"/>
                <a:gd name="connsiteY3-8" fmla="*/ 666750 h 666750"/>
                <a:gd name="connsiteX0-9" fmla="*/ 0 w 1668780"/>
                <a:gd name="connsiteY0-10" fmla="*/ 666750 h 666750"/>
                <a:gd name="connsiteX1-11" fmla="*/ 139700 w 1668780"/>
                <a:gd name="connsiteY1-12" fmla="*/ 0 h 666750"/>
                <a:gd name="connsiteX2-13" fmla="*/ 1668780 w 1668780"/>
                <a:gd name="connsiteY2-14" fmla="*/ 22860 h 666750"/>
                <a:gd name="connsiteX3-15" fmla="*/ 0 w 1668780"/>
                <a:gd name="connsiteY3-16" fmla="*/ 666750 h 666750"/>
              </a:gdLst>
              <a:ahLst/>
              <a:cxnLst>
                <a:cxn ang="0">
                  <a:pos x="connsiteX0-9" y="connsiteY0-10"/>
                </a:cxn>
                <a:cxn ang="0">
                  <a:pos x="connsiteX1-11" y="connsiteY1-12"/>
                </a:cxn>
                <a:cxn ang="0">
                  <a:pos x="connsiteX2-13" y="connsiteY2-14"/>
                </a:cxn>
                <a:cxn ang="0">
                  <a:pos x="connsiteX3-15" y="connsiteY3-16"/>
                </a:cxn>
              </a:cxnLst>
              <a:rect l="l" t="t" r="r" b="b"/>
              <a:pathLst>
                <a:path w="1668780" h="666750">
                  <a:moveTo>
                    <a:pt x="0" y="666750"/>
                  </a:moveTo>
                  <a:lnTo>
                    <a:pt x="139700" y="0"/>
                  </a:lnTo>
                  <a:lnTo>
                    <a:pt x="1668780" y="22860"/>
                  </a:lnTo>
                  <a:lnTo>
                    <a:pt x="0" y="66675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ea typeface="黑体" panose="02010600030101010101" pitchFamily="49" charset="-122"/>
              </a:endParaRPr>
            </a:p>
          </p:txBody>
        </p:sp>
        <p:sp>
          <p:nvSpPr>
            <p:cNvPr id="8" name="任意多边形 7"/>
            <p:cNvSpPr/>
            <p:nvPr>
              <p:custDataLst>
                <p:tags r:id="rId4"/>
              </p:custDataLst>
            </p:nvPr>
          </p:nvSpPr>
          <p:spPr>
            <a:xfrm>
              <a:off x="1877485" y="2171701"/>
              <a:ext cx="8536516" cy="2239963"/>
            </a:xfrm>
            <a:custGeom>
              <a:avLst/>
              <a:gdLst>
                <a:gd name="connsiteX0" fmla="*/ 899160 w 6408420"/>
                <a:gd name="connsiteY0" fmla="*/ 0 h 2240280"/>
                <a:gd name="connsiteX1" fmla="*/ 6134100 w 6408420"/>
                <a:gd name="connsiteY1" fmla="*/ 15240 h 2240280"/>
                <a:gd name="connsiteX2" fmla="*/ 6408420 w 6408420"/>
                <a:gd name="connsiteY2" fmla="*/ 2240280 h 2240280"/>
                <a:gd name="connsiteX3" fmla="*/ 0 w 6408420"/>
                <a:gd name="connsiteY3" fmla="*/ 2240280 h 2240280"/>
                <a:gd name="connsiteX4" fmla="*/ 1013460 w 6408420"/>
                <a:gd name="connsiteY4" fmla="*/ 2095500 h 2240280"/>
                <a:gd name="connsiteX5" fmla="*/ 899160 w 6408420"/>
                <a:gd name="connsiteY5" fmla="*/ 0 h 2240280"/>
                <a:gd name="connsiteX0-1" fmla="*/ 892810 w 6402070"/>
                <a:gd name="connsiteY0-2" fmla="*/ 0 h 2240280"/>
                <a:gd name="connsiteX1-3" fmla="*/ 6127750 w 6402070"/>
                <a:gd name="connsiteY1-4" fmla="*/ 15240 h 2240280"/>
                <a:gd name="connsiteX2-5" fmla="*/ 6402070 w 6402070"/>
                <a:gd name="connsiteY2-6" fmla="*/ 2240280 h 2240280"/>
                <a:gd name="connsiteX3-7" fmla="*/ 0 w 6402070"/>
                <a:gd name="connsiteY3-8" fmla="*/ 2227580 h 2240280"/>
                <a:gd name="connsiteX4-9" fmla="*/ 1007110 w 6402070"/>
                <a:gd name="connsiteY4-10" fmla="*/ 2095500 h 2240280"/>
                <a:gd name="connsiteX5-11" fmla="*/ 892810 w 6402070"/>
                <a:gd name="connsiteY5-12" fmla="*/ 0 h 2240280"/>
                <a:gd name="connsiteX0-13" fmla="*/ 892810 w 6402070"/>
                <a:gd name="connsiteY0-14" fmla="*/ 0 h 2240280"/>
                <a:gd name="connsiteX1-15" fmla="*/ 6127750 w 6402070"/>
                <a:gd name="connsiteY1-16" fmla="*/ 15240 h 2240280"/>
                <a:gd name="connsiteX2-17" fmla="*/ 6402070 w 6402070"/>
                <a:gd name="connsiteY2-18" fmla="*/ 2240280 h 2240280"/>
                <a:gd name="connsiteX3-19" fmla="*/ 0 w 6402070"/>
                <a:gd name="connsiteY3-20" fmla="*/ 2227580 h 2240280"/>
                <a:gd name="connsiteX4-21" fmla="*/ 988060 w 6402070"/>
                <a:gd name="connsiteY4-22" fmla="*/ 2051050 h 2240280"/>
                <a:gd name="connsiteX5-23" fmla="*/ 892810 w 6402070"/>
                <a:gd name="connsiteY5-24" fmla="*/ 0 h 2240280"/>
              </a:gdLst>
              <a:ahLst/>
              <a:cxnLst>
                <a:cxn ang="0">
                  <a:pos x="connsiteX0-13" y="connsiteY0-14"/>
                </a:cxn>
                <a:cxn ang="0">
                  <a:pos x="connsiteX1-15" y="connsiteY1-16"/>
                </a:cxn>
                <a:cxn ang="0">
                  <a:pos x="connsiteX2-17" y="connsiteY2-18"/>
                </a:cxn>
                <a:cxn ang="0">
                  <a:pos x="connsiteX3-19" y="connsiteY3-20"/>
                </a:cxn>
                <a:cxn ang="0">
                  <a:pos x="connsiteX4-21" y="connsiteY4-22"/>
                </a:cxn>
                <a:cxn ang="0">
                  <a:pos x="connsiteX5-23" y="connsiteY5-24"/>
                </a:cxn>
              </a:cxnLst>
              <a:rect l="l" t="t" r="r" b="b"/>
              <a:pathLst>
                <a:path w="6402070" h="2240280">
                  <a:moveTo>
                    <a:pt x="892810" y="0"/>
                  </a:moveTo>
                  <a:lnTo>
                    <a:pt x="6127750" y="15240"/>
                  </a:lnTo>
                  <a:lnTo>
                    <a:pt x="6402070" y="2240280"/>
                  </a:lnTo>
                  <a:lnTo>
                    <a:pt x="0" y="2227580"/>
                  </a:lnTo>
                  <a:lnTo>
                    <a:pt x="988060" y="2051050"/>
                  </a:lnTo>
                  <a:lnTo>
                    <a:pt x="892810" y="0"/>
                  </a:lnTo>
                  <a:close/>
                </a:path>
              </a:pathLst>
            </a:custGeom>
            <a:solidFill>
              <a:schemeClr val="accent1"/>
            </a:solidFill>
            <a:ln>
              <a:noFill/>
            </a:ln>
            <a:effectLst>
              <a:outerShdw blurRad="25400" dist="254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solidFill>
                  <a:schemeClr val="accent1"/>
                </a:solidFill>
                <a:ea typeface="黑体" panose="02010600030101010101" pitchFamily="49" charset="-122"/>
              </a:endParaRPr>
            </a:p>
          </p:txBody>
        </p:sp>
        <p:sp>
          <p:nvSpPr>
            <p:cNvPr id="9" name="任意多边形 8"/>
            <p:cNvSpPr/>
            <p:nvPr>
              <p:custDataLst>
                <p:tags r:id="rId5"/>
              </p:custDataLst>
            </p:nvPr>
          </p:nvSpPr>
          <p:spPr>
            <a:xfrm>
              <a:off x="1858433" y="4179889"/>
              <a:ext cx="1356784" cy="217487"/>
            </a:xfrm>
            <a:custGeom>
              <a:avLst/>
              <a:gdLst>
                <a:gd name="connsiteX0" fmla="*/ 0 w 1010195"/>
                <a:gd name="connsiteY0" fmla="*/ 0 h 217714"/>
                <a:gd name="connsiteX1" fmla="*/ 8709 w 1010195"/>
                <a:gd name="connsiteY1" fmla="*/ 217714 h 217714"/>
                <a:gd name="connsiteX2" fmla="*/ 1010195 w 1010195"/>
                <a:gd name="connsiteY2" fmla="*/ 87086 h 217714"/>
                <a:gd name="connsiteX3" fmla="*/ 0 w 1010195"/>
                <a:gd name="connsiteY3" fmla="*/ 0 h 217714"/>
                <a:gd name="connsiteX0-1" fmla="*/ 0 w 1017338"/>
                <a:gd name="connsiteY0-2" fmla="*/ 0 h 217714"/>
                <a:gd name="connsiteX1-3" fmla="*/ 8709 w 1017338"/>
                <a:gd name="connsiteY1-4" fmla="*/ 217714 h 217714"/>
                <a:gd name="connsiteX2-5" fmla="*/ 1017338 w 1017338"/>
                <a:gd name="connsiteY2-6" fmla="*/ 87086 h 217714"/>
                <a:gd name="connsiteX3-7" fmla="*/ 0 w 1017338"/>
                <a:gd name="connsiteY3-8" fmla="*/ 0 h 217714"/>
              </a:gdLst>
              <a:ahLst/>
              <a:cxnLst>
                <a:cxn ang="0">
                  <a:pos x="connsiteX0-1" y="connsiteY0-2"/>
                </a:cxn>
                <a:cxn ang="0">
                  <a:pos x="connsiteX1-3" y="connsiteY1-4"/>
                </a:cxn>
                <a:cxn ang="0">
                  <a:pos x="connsiteX2-5" y="connsiteY2-6"/>
                </a:cxn>
                <a:cxn ang="0">
                  <a:pos x="connsiteX3-7" y="connsiteY3-8"/>
                </a:cxn>
              </a:cxnLst>
              <a:rect l="l" t="t" r="r" b="b"/>
              <a:pathLst>
                <a:path w="1017338" h="217714">
                  <a:moveTo>
                    <a:pt x="0" y="0"/>
                  </a:moveTo>
                  <a:lnTo>
                    <a:pt x="8709" y="217714"/>
                  </a:lnTo>
                  <a:lnTo>
                    <a:pt x="1017338" y="87086"/>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82500"/>
            </a:bodyPr>
            <a:lstStyle/>
            <a:p>
              <a:pPr algn="ctr" eaLnBrk="1" hangingPunct="1">
                <a:spcBef>
                  <a:spcPts val="0"/>
                </a:spcBef>
                <a:spcAft>
                  <a:spcPts val="0"/>
                </a:spcAft>
                <a:defRPr/>
              </a:pPr>
              <a:endParaRPr lang="zh-CN" altLang="en-US">
                <a:ea typeface="黑体" panose="02010600030101010101" pitchFamily="49" charset="-122"/>
              </a:endParaRPr>
            </a:p>
          </p:txBody>
        </p:sp>
        <p:sp>
          <p:nvSpPr>
            <p:cNvPr id="10" name="任意多边形 9"/>
            <p:cNvSpPr/>
            <p:nvPr>
              <p:custDataLst>
                <p:tags r:id="rId6"/>
              </p:custDataLst>
            </p:nvPr>
          </p:nvSpPr>
          <p:spPr>
            <a:xfrm>
              <a:off x="-33867" y="1866900"/>
              <a:ext cx="3251200" cy="2400300"/>
            </a:xfrm>
            <a:custGeom>
              <a:avLst/>
              <a:gdLst>
                <a:gd name="connsiteX0" fmla="*/ 0 w 2438400"/>
                <a:gd name="connsiteY0" fmla="*/ 0 h 2400300"/>
                <a:gd name="connsiteX1" fmla="*/ 2413000 w 2438400"/>
                <a:gd name="connsiteY1" fmla="*/ 139700 h 2400300"/>
                <a:gd name="connsiteX2" fmla="*/ 2438400 w 2438400"/>
                <a:gd name="connsiteY2" fmla="*/ 2400300 h 2400300"/>
                <a:gd name="connsiteX3" fmla="*/ 12700 w 2438400"/>
                <a:gd name="connsiteY3" fmla="*/ 2222500 h 2400300"/>
                <a:gd name="connsiteX4" fmla="*/ 0 w 2438400"/>
                <a:gd name="connsiteY4" fmla="*/ 0 h 2400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2400300">
                  <a:moveTo>
                    <a:pt x="0" y="0"/>
                  </a:moveTo>
                  <a:lnTo>
                    <a:pt x="2413000" y="139700"/>
                  </a:lnTo>
                  <a:lnTo>
                    <a:pt x="2438400" y="2400300"/>
                  </a:lnTo>
                  <a:lnTo>
                    <a:pt x="12700" y="2222500"/>
                  </a:lnTo>
                  <a:cubicBezTo>
                    <a:pt x="8467" y="1485900"/>
                    <a:pt x="4233" y="749300"/>
                    <a:pt x="0" y="0"/>
                  </a:cubicBezTo>
                  <a:close/>
                </a:path>
              </a:pathLst>
            </a:custGeom>
            <a:solidFill>
              <a:schemeClr val="accent1"/>
            </a:solidFill>
            <a:ln>
              <a:noFill/>
            </a:ln>
            <a:effectLst>
              <a:outerShdw blurRad="25400" dist="12700" algn="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solidFill>
                  <a:schemeClr val="accent1"/>
                </a:solidFill>
                <a:ea typeface="黑体" panose="02010600030101010101" pitchFamily="49" charset="-122"/>
              </a:endParaRPr>
            </a:p>
          </p:txBody>
        </p:sp>
      </p:grpSp>
      <p:sp>
        <p:nvSpPr>
          <p:cNvPr id="2" name="Title 1"/>
          <p:cNvSpPr>
            <a:spLocks noGrp="1"/>
          </p:cNvSpPr>
          <p:nvPr>
            <p:ph type="title" hasCustomPrompt="1"/>
          </p:nvPr>
        </p:nvSpPr>
        <p:spPr>
          <a:xfrm>
            <a:off x="3215217" y="2123770"/>
            <a:ext cx="6784189" cy="2935779"/>
          </a:xfrm>
        </p:spPr>
        <p:txBody>
          <a:bodyPr>
            <a:normAutofit/>
          </a:bodyPr>
          <a:lstStyle>
            <a:lvl1pPr algn="ctr">
              <a:defRPr sz="8800" b="1">
                <a:solidFill>
                  <a:schemeClr val="bg1"/>
                </a:solidFill>
                <a:effectLst>
                  <a:outerShdw blurRad="25400" dist="38100" dir="5400000" algn="ctr" rotWithShape="0">
                    <a:schemeClr val="tx1">
                      <a:alpha val="30000"/>
                    </a:schemeClr>
                  </a:outerShdw>
                </a:effectLst>
              </a:defRPr>
            </a:lvl1pPr>
          </a:lstStyle>
          <a:p>
            <a:r>
              <a:rPr lang="zh-CN" altLang="en-US" dirty="0" smtClean="0"/>
              <a:t>编辑标题</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494682" y="1309255"/>
            <a:ext cx="4165200" cy="1378506"/>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noChangeAspect="1"/>
          </p:cNvSpPr>
          <p:nvPr>
            <p:ph type="pic" idx="1"/>
          </p:nvPr>
        </p:nvSpPr>
        <p:spPr>
          <a:xfrm>
            <a:off x="5777646" y="1309255"/>
            <a:ext cx="5576753" cy="488372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491251" y="2687761"/>
            <a:ext cx="4165200" cy="350522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单击此处编辑母版文本样式</a:t>
            </a:r>
            <a:endParaRPr lang="zh-CN" altLang="en-US" dirty="0" smtClean="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4" name="Date Placeholder 3"/>
          <p:cNvSpPr>
            <a:spLocks noGrp="1"/>
          </p:cNvSpPr>
          <p:nvPr>
            <p:ph type="dt" sz="half" idx="10"/>
          </p:nvPr>
        </p:nvSpPr>
        <p:spPr/>
        <p:txBody>
          <a:bodyPr/>
          <a:lstStyle/>
          <a:p>
            <a:pPr>
              <a:defRPr/>
            </a:pPr>
            <a:fld id="{DE6D5D78-0A6C-4B21-8854-5ED5A2501E68}" type="datetimeFigureOut">
              <a:rPr lang="zh-CN" altLang="en-US" smtClean="0"/>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AA574E65-1148-40A4-BDAF-04AAE88EDED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837600" y="1268361"/>
            <a:ext cx="10516800" cy="4950714"/>
          </a:xfrm>
        </p:spPr>
        <p:txBody>
          <a:bodyPr/>
          <a:lstStyle>
            <a:lvl1pPr>
              <a:defRPr sz="2400"/>
            </a:lvl1pPr>
            <a:lvl2pPr>
              <a:defRPr sz="2000"/>
            </a:lvl2pPr>
            <a:lvl3pPr>
              <a:defRPr sz="1800"/>
            </a:lvl3pPr>
            <a:lvl4pPr>
              <a:defRPr sz="1800"/>
            </a:lvl4pPr>
            <a:lvl5pPr>
              <a:defRPr sz="1800"/>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6EF2F5ED-D19D-4097-92A9-D6092B3D6E6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AEAA2-D029-4D23-B6D5-DE004B8B3ED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tags" Target="../tags/tag8.xml"/><Relationship Id="rId13" Type="http://schemas.openxmlformats.org/officeDocument/2006/relationships/tags" Target="../tags/tag7.xml"/><Relationship Id="rId12" Type="http://schemas.openxmlformats.org/officeDocument/2006/relationships/tags" Target="../tags/tag6.xml"/><Relationship Id="rId11" Type="http://schemas.openxmlformats.org/officeDocument/2006/relationships/image" Target="../media/image4.pn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5" Type="http://schemas.openxmlformats.org/officeDocument/2006/relationships/theme" Target="../theme/theme2.xml"/><Relationship Id="rId14" Type="http://schemas.openxmlformats.org/officeDocument/2006/relationships/tags" Target="../tags/tag16.xml"/><Relationship Id="rId13" Type="http://schemas.openxmlformats.org/officeDocument/2006/relationships/tags" Target="../tags/tag15.xml"/><Relationship Id="rId12" Type="http://schemas.openxmlformats.org/officeDocument/2006/relationships/tags" Target="../tags/tag14.xml"/><Relationship Id="rId11" Type="http://schemas.openxmlformats.org/officeDocument/2006/relationships/image" Target="../media/image4.png"/><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custDataLst>
              <p:tags r:id="rId12"/>
            </p:custDataLst>
          </p:nvPr>
        </p:nvSpPr>
        <p:spPr>
          <a:xfrm>
            <a:off x="2773680" y="365125"/>
            <a:ext cx="8580120" cy="93884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custDataLst>
              <p:tags r:id="rId13"/>
            </p:custDataLst>
          </p:nvPr>
        </p:nvSpPr>
        <p:spPr>
          <a:xfrm>
            <a:off x="838200" y="1483360"/>
            <a:ext cx="10515600" cy="4693603"/>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800">
                <a:solidFill>
                  <a:schemeClr val="tx1">
                    <a:tint val="75000"/>
                  </a:schemeClr>
                </a:solidFill>
                <a:ea typeface="微软雅黑" panose="020B0503020204020204" charset="-122"/>
              </a:defRPr>
            </a:lvl1pPr>
          </a:lstStyle>
          <a:p>
            <a:pPr>
              <a:defRPr/>
            </a:pPr>
            <a:fld id="{CD4743A2-7DB7-4238-BFFE-B09A273A13B1}"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800">
                <a:solidFill>
                  <a:schemeClr val="tx1">
                    <a:tint val="75000"/>
                  </a:schemeClr>
                </a:solidFill>
                <a:ea typeface="微软雅黑" panose="020B0503020204020204" charset="-122"/>
              </a:defRPr>
            </a:lvl1pPr>
          </a:lstStyle>
          <a:p>
            <a:pPr>
              <a:defRPr/>
            </a:pPr>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800">
                <a:solidFill>
                  <a:schemeClr val="tx1">
                    <a:tint val="75000"/>
                  </a:schemeClr>
                </a:solidFill>
                <a:ea typeface="微软雅黑" panose="020B0503020204020204" charset="-122"/>
              </a:defRPr>
            </a:lvl1pPr>
          </a:lstStyle>
          <a:p>
            <a:pPr>
              <a:defRPr/>
            </a:pPr>
            <a:fld id="{C1EAD11F-2461-44A0-8B35-A2A14E3B166F}" type="slidenum">
              <a:rPr lang="zh-CN" altLang="en-US" smtClean="0"/>
            </a:fld>
            <a:endParaRPr lang="zh-CN" altLang="en-US"/>
          </a:p>
        </p:txBody>
      </p:sp>
      <p:sp>
        <p:nvSpPr>
          <p:cNvPr id="7"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gradFill>
            <a:gsLst>
              <a:gs pos="0">
                <a:schemeClr val="accent3"/>
              </a:gs>
              <a:gs pos="100000">
                <a:schemeClr val="accent2"/>
              </a:gs>
            </a:gsLst>
            <a:lin ang="0" scaled="1"/>
          </a:gradFill>
          <a:latin typeface="+mj-lt"/>
          <a:ea typeface="微软雅黑" panose="020B0503020204020204" charset="-122"/>
          <a:cs typeface="+mj-cs"/>
        </a:defRPr>
      </a:lvl1pPr>
    </p:titleStyle>
    <p:bodyStyle>
      <a:lvl1pPr marL="342900" indent="-342900" algn="l" defTabSz="914400" rtl="0" eaLnBrk="1" latinLnBrk="0" hangingPunct="1">
        <a:lnSpc>
          <a:spcPct val="90000"/>
        </a:lnSpc>
        <a:spcBef>
          <a:spcPts val="1000"/>
        </a:spcBef>
        <a:buClr>
          <a:srgbClr val="C00000"/>
        </a:buClr>
        <a:buFont typeface="Wingdings" panose="05000000000000000000" pitchFamily="2" charset="2"/>
        <a:buChar char="l"/>
        <a:defRPr sz="2400" kern="1200">
          <a:solidFill>
            <a:schemeClr val="tx1"/>
          </a:solidFill>
          <a:latin typeface="+mn-lt"/>
          <a:ea typeface="微软雅黑" panose="020B0503020204020204" charset="-122"/>
          <a:cs typeface="+mn-cs"/>
        </a:defRPr>
      </a:lvl1pPr>
      <a:lvl2pPr marL="800100" indent="-3429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charset="-122"/>
          <a:cs typeface="+mn-cs"/>
        </a:defRPr>
      </a:lvl2pPr>
      <a:lvl3pPr marL="1257300" indent="-3429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charset="-122"/>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charset="-122"/>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custDataLst>
              <p:tags r:id="rId12"/>
            </p:custDataLst>
          </p:nvPr>
        </p:nvSpPr>
        <p:spPr>
          <a:xfrm>
            <a:off x="2773680" y="365125"/>
            <a:ext cx="8580120" cy="93884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custDataLst>
              <p:tags r:id="rId13"/>
            </p:custDataLst>
          </p:nvPr>
        </p:nvSpPr>
        <p:spPr>
          <a:xfrm>
            <a:off x="838200" y="1483360"/>
            <a:ext cx="10515600" cy="4693603"/>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800">
                <a:solidFill>
                  <a:schemeClr val="tx1">
                    <a:tint val="75000"/>
                  </a:schemeClr>
                </a:solidFill>
              </a:defRPr>
            </a:lvl1pPr>
          </a:lstStyle>
          <a:p>
            <a:pPr>
              <a:defRPr/>
            </a:pPr>
            <a:fld id="{CD4743A2-7DB7-4238-BFFE-B09A273A13B1}"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800">
                <a:solidFill>
                  <a:schemeClr val="tx1">
                    <a:tint val="75000"/>
                  </a:schemeClr>
                </a:solidFill>
              </a:defRPr>
            </a:lvl1pPr>
          </a:lstStyle>
          <a:p>
            <a:pPr>
              <a:defRPr/>
            </a:pPr>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800">
                <a:solidFill>
                  <a:schemeClr val="tx1">
                    <a:tint val="75000"/>
                  </a:schemeClr>
                </a:solidFill>
              </a:defRPr>
            </a:lvl1pPr>
          </a:lstStyle>
          <a:p>
            <a:pPr>
              <a:defRPr/>
            </a:pPr>
            <a:fld id="{C1EAD11F-2461-44A0-8B35-A2A14E3B166F}" type="slidenum">
              <a:rPr lang="zh-CN" altLang="en-US" smtClean="0"/>
            </a:fld>
            <a:endParaRPr lang="zh-CN" altLang="en-US"/>
          </a:p>
        </p:txBody>
      </p:sp>
      <p:sp>
        <p:nvSpPr>
          <p:cNvPr id="7"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xStyles>
    <p:titleStyle>
      <a:lvl1pPr algn="l" defTabSz="914400" rtl="0" eaLnBrk="1" latinLnBrk="0" hangingPunct="1">
        <a:lnSpc>
          <a:spcPct val="90000"/>
        </a:lnSpc>
        <a:spcBef>
          <a:spcPct val="0"/>
        </a:spcBef>
        <a:buNone/>
        <a:defRPr sz="4400" kern="1200">
          <a:gradFill>
            <a:gsLst>
              <a:gs pos="0">
                <a:schemeClr val="accent3"/>
              </a:gs>
              <a:gs pos="100000">
                <a:schemeClr val="accent2"/>
              </a:gs>
            </a:gsLst>
            <a:lin ang="0" scaled="1"/>
          </a:gradFill>
          <a:latin typeface="+mj-lt"/>
          <a:ea typeface="+mj-ea"/>
          <a:cs typeface="+mj-cs"/>
        </a:defRPr>
      </a:lvl1pPr>
    </p:titleStyle>
    <p:bodyStyle>
      <a:lvl1pPr marL="342900" indent="-342900" algn="l" defTabSz="914400" rtl="0" eaLnBrk="1" latinLnBrk="0" hangingPunct="1">
        <a:lnSpc>
          <a:spcPct val="90000"/>
        </a:lnSpc>
        <a:spcBef>
          <a:spcPts val="1000"/>
        </a:spcBef>
        <a:buClr>
          <a:srgbClr val="C00000"/>
        </a:buClr>
        <a:buFont typeface="Wingdings" panose="05000000000000000000" pitchFamily="2" charset="2"/>
        <a:buChar char="l"/>
        <a:defRPr sz="24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257300" indent="-3429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6.xml"/><Relationship Id="rId3" Type="http://schemas.openxmlformats.org/officeDocument/2006/relationships/tags" Target="../tags/tag18.xml"/><Relationship Id="rId2" Type="http://schemas.openxmlformats.org/officeDocument/2006/relationships/image" Target="../media/image5.jpeg"/><Relationship Id="rId1" Type="http://schemas.openxmlformats.org/officeDocument/2006/relationships/tags" Target="../tags/tag17.xml"/></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7" Type="http://schemas.openxmlformats.org/officeDocument/2006/relationships/slideLayout" Target="../slideLayouts/slideLayout12.xml"/><Relationship Id="rId6" Type="http://schemas.openxmlformats.org/officeDocument/2006/relationships/tags" Target="../tags/tag21.xml"/><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tags" Target="../tags/tag20.xml"/><Relationship Id="rId1" Type="http://schemas.openxmlformats.org/officeDocument/2006/relationships/tags" Target="../tags/tag19.xml"/></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12.xml"/><Relationship Id="rId5" Type="http://schemas.openxmlformats.org/officeDocument/2006/relationships/tags" Target="../tags/tag23.xml"/><Relationship Id="rId4" Type="http://schemas.openxmlformats.org/officeDocument/2006/relationships/image" Target="../media/image5.jpeg"/><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tags" Target="../tags/tag22.xml"/></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2.xml"/><Relationship Id="rId3" Type="http://schemas.openxmlformats.org/officeDocument/2006/relationships/tags" Target="../tags/tag24.xml"/><Relationship Id="rId2" Type="http://schemas.openxmlformats.org/officeDocument/2006/relationships/image" Target="../media/image5.jpeg"/><Relationship Id="rId1"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12.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8.xml"/><Relationship Id="rId4" Type="http://schemas.openxmlformats.org/officeDocument/2006/relationships/tags" Target="../tags/tag31.xml"/><Relationship Id="rId3" Type="http://schemas.openxmlformats.org/officeDocument/2006/relationships/image" Target="../media/image5.jpeg"/><Relationship Id="rId2" Type="http://schemas.openxmlformats.org/officeDocument/2006/relationships/image" Target="../media/image12.png"/><Relationship Id="rId1"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tags" Target="../tags/tag32.xml"/><Relationship Id="rId1" Type="http://schemas.openxmlformats.org/officeDocument/2006/relationships/image" Target="../media/image13.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8.xml"/><Relationship Id="rId4" Type="http://schemas.openxmlformats.org/officeDocument/2006/relationships/tags" Target="../tags/tag33.xml"/><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tags" Target="../tags/tag34.xml"/><Relationship Id="rId1" Type="http://schemas.openxmlformats.org/officeDocument/2006/relationships/image" Target="../media/image17.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tags" Target="../tags/tag35.xml"/><Relationship Id="rId2" Type="http://schemas.openxmlformats.org/officeDocument/2006/relationships/image" Target="../media/image19.jpeg"/><Relationship Id="rId1" Type="http://schemas.openxmlformats.org/officeDocument/2006/relationships/image" Target="../media/image18.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8.xml"/><Relationship Id="rId3" Type="http://schemas.openxmlformats.org/officeDocument/2006/relationships/tags" Target="../tags/tag36.xml"/><Relationship Id="rId2" Type="http://schemas.openxmlformats.org/officeDocument/2006/relationships/image" Target="../media/image5.jpeg"/><Relationship Id="rId1" Type="http://schemas.openxmlformats.org/officeDocument/2006/relationships/image" Target="../media/image20.jpeg"/></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37.xml"/><Relationship Id="rId4" Type="http://schemas.openxmlformats.org/officeDocument/2006/relationships/image" Target="../media/image24.png"/><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6.xml"/><Relationship Id="rId3" Type="http://schemas.openxmlformats.org/officeDocument/2006/relationships/tags" Target="../tags/tag39.xml"/><Relationship Id="rId2" Type="http://schemas.openxmlformats.org/officeDocument/2006/relationships/image" Target="../media/image5.jpeg"/><Relationship Id="rId1" Type="http://schemas.openxmlformats.org/officeDocument/2006/relationships/tags" Target="../tags/tag38.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0.xml"/><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1591310" y="2413000"/>
            <a:ext cx="9009380" cy="2555240"/>
          </a:xfrm>
        </p:spPr>
        <p:txBody>
          <a:bodyPr>
            <a:noAutofit/>
          </a:bodyPr>
          <a:lstStyle/>
          <a:p>
            <a:br>
              <a:rPr sz="6600" b="0">
                <a:solidFill>
                  <a:srgbClr val="000000"/>
                </a:solidFill>
                <a:latin typeface="+mj-ea"/>
                <a:ea typeface="+mj-ea"/>
                <a:sym typeface="+mn-ea"/>
              </a:rPr>
            </a:br>
            <a:endParaRPr lang="zh-CN" sz="6600" b="0" smtClean="0">
              <a:solidFill>
                <a:srgbClr val="000000"/>
              </a:solidFill>
              <a:latin typeface="+mj-ea"/>
              <a:ea typeface="+mj-ea"/>
              <a:sym typeface="+mn-ea"/>
            </a:endParaRPr>
          </a:p>
        </p:txBody>
      </p:sp>
      <p:sp>
        <p:nvSpPr>
          <p:cNvPr id="4" name="文本框 3"/>
          <p:cNvSpPr txBox="1"/>
          <p:nvPr/>
        </p:nvSpPr>
        <p:spPr>
          <a:xfrm>
            <a:off x="3284220" y="1943100"/>
            <a:ext cx="6673850" cy="2971800"/>
          </a:xfrm>
          <a:prstGeom prst="rect">
            <a:avLst/>
          </a:prstGeom>
          <a:noFill/>
        </p:spPr>
        <p:txBody>
          <a:bodyPr wrap="square" rtlCol="0" anchor="t">
            <a:spAutoFit/>
          </a:bodyPr>
          <a:p>
            <a:pPr>
              <a:lnSpc>
                <a:spcPct val="130000"/>
              </a:lnSpc>
            </a:pPr>
            <a:r>
              <a:rPr lang="zh-CN" altLang="en-US" sz="7200" b="1">
                <a:solidFill>
                  <a:schemeClr val="tx2">
                    <a:lumMod val="50000"/>
                  </a:schemeClr>
                </a:solidFill>
                <a:latin typeface="楷体" panose="02010609060101010101" charset="-122"/>
                <a:ea typeface="楷体" panose="02010609060101010101" charset="-122"/>
              </a:rPr>
              <a:t>三载耕耘写辉煌</a:t>
            </a:r>
            <a:endParaRPr lang="zh-CN" altLang="en-US" sz="7200" b="1">
              <a:solidFill>
                <a:schemeClr val="tx2">
                  <a:lumMod val="50000"/>
                </a:schemeClr>
              </a:solidFill>
              <a:latin typeface="楷体" panose="02010609060101010101" charset="-122"/>
              <a:ea typeface="楷体" panose="02010609060101010101" charset="-122"/>
            </a:endParaRPr>
          </a:p>
          <a:p>
            <a:pPr>
              <a:lnSpc>
                <a:spcPct val="130000"/>
              </a:lnSpc>
            </a:pPr>
            <a:r>
              <a:rPr lang="zh-CN" altLang="en-US" sz="7200" b="1">
                <a:solidFill>
                  <a:schemeClr val="tx2">
                    <a:lumMod val="50000"/>
                  </a:schemeClr>
                </a:solidFill>
                <a:latin typeface="楷体" panose="02010609060101010101" charset="-122"/>
                <a:ea typeface="楷体" panose="02010609060101010101" charset="-122"/>
                <a:sym typeface="+mn-ea"/>
              </a:rPr>
              <a:t>百年历程书担当</a:t>
            </a:r>
            <a:endParaRPr lang="zh-CN" altLang="en-US" sz="7200" b="1">
              <a:solidFill>
                <a:schemeClr val="tx2">
                  <a:lumMod val="50000"/>
                </a:schemeClr>
              </a:solidFill>
              <a:latin typeface="楷体" panose="02010609060101010101" charset="-122"/>
              <a:ea typeface="楷体" panose="02010609060101010101" charset="-122"/>
              <a:sym typeface="+mn-ea"/>
            </a:endParaRPr>
          </a:p>
        </p:txBody>
      </p:sp>
      <p:pic>
        <p:nvPicPr>
          <p:cNvPr id="5" name="图片 4" descr="29中(左右组合-1)"/>
          <p:cNvPicPr>
            <a:picLocks noChangeAspect="1"/>
          </p:cNvPicPr>
          <p:nvPr/>
        </p:nvPicPr>
        <p:blipFill>
          <a:blip r:embed="rId2"/>
          <a:srcRect l="3081" t="11022" r="-743" b="13010"/>
          <a:stretch>
            <a:fillRect/>
          </a:stretch>
        </p:blipFill>
        <p:spPr>
          <a:xfrm>
            <a:off x="8167370" y="-3175"/>
            <a:ext cx="4068445" cy="835660"/>
          </a:xfrm>
          <a:prstGeom prst="snip2DiagRect">
            <a:avLst/>
          </a:prstGeom>
        </p:spPr>
      </p:pic>
    </p:spTree>
    <p:custDataLst>
      <p:tags r:id="rId3"/>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custDataLst>
              <p:tags r:id="rId1"/>
            </p:custDataLst>
          </p:nvPr>
        </p:nvSpPr>
        <p:spPr>
          <a:xfrm>
            <a:off x="2842260" y="365125"/>
            <a:ext cx="8580120" cy="938848"/>
          </a:xfrm>
        </p:spPr>
        <p:txBody>
          <a:bodyPr/>
          <a:lstStyle/>
          <a:p>
            <a:r>
              <a:rPr lang="en-US" altLang="zh-CN" b="1"/>
              <a:t>  </a:t>
            </a:r>
            <a:endParaRPr lang="en-US" altLang="zh-CN" b="1"/>
          </a:p>
        </p:txBody>
      </p:sp>
      <p:sp>
        <p:nvSpPr>
          <p:cNvPr id="7" name="内容占位符 6"/>
          <p:cNvSpPr>
            <a:spLocks noGrp="1"/>
          </p:cNvSpPr>
          <p:nvPr>
            <p:ph idx="1"/>
            <p:custDataLst>
              <p:tags r:id="rId2"/>
            </p:custDataLst>
          </p:nvPr>
        </p:nvSpPr>
        <p:spPr>
          <a:xfrm>
            <a:off x="906780" y="1085215"/>
            <a:ext cx="10515600" cy="4693603"/>
          </a:xfrm>
        </p:spPr>
        <p:txBody>
          <a:bodyPr>
            <a:normAutofit/>
          </a:bodyPr>
          <a:lstStyle/>
          <a:p>
            <a:pPr marL="0" indent="0">
              <a:lnSpc>
                <a:spcPct val="110000"/>
              </a:lnSpc>
              <a:buNone/>
            </a:pPr>
            <a:r>
              <a:rPr lang="zh-CN" altLang="zh-CN" sz="3200" b="1" dirty="0">
                <a:solidFill>
                  <a:schemeClr val="tx1">
                    <a:lumMod val="75000"/>
                  </a:schemeClr>
                </a:solidFill>
                <a:sym typeface="+mn-ea"/>
              </a:rPr>
              <a:t>      </a:t>
            </a:r>
            <a:endParaRPr lang="zh-CN" altLang="zh-CN" sz="3200" b="1" dirty="0">
              <a:solidFill>
                <a:schemeClr val="tx1">
                  <a:lumMod val="75000"/>
                </a:schemeClr>
              </a:solidFill>
              <a:sym typeface="+mn-ea"/>
            </a:endParaRPr>
          </a:p>
          <a:p>
            <a:pPr marL="0" indent="0">
              <a:lnSpc>
                <a:spcPct val="110000"/>
              </a:lnSpc>
              <a:buNone/>
            </a:pPr>
            <a:r>
              <a:rPr lang="zh-CN" altLang="zh-CN" sz="3200" b="1" dirty="0">
                <a:solidFill>
                  <a:schemeClr val="tx1">
                    <a:lumMod val="75000"/>
                  </a:schemeClr>
                </a:solidFill>
                <a:sym typeface="+mn-ea"/>
              </a:rPr>
              <a:t>        我校创建于1907年，其前身是巴县中学和四川省立第二女子师范学校，今日的二九是重庆市重点中学、渝中区窗口示范校。</a:t>
            </a:r>
            <a:endParaRPr lang="zh-CN" altLang="zh-CN" sz="3200" b="1" dirty="0">
              <a:solidFill>
                <a:schemeClr val="tx1">
                  <a:lumMod val="75000"/>
                </a:schemeClr>
              </a:solidFill>
              <a:sym typeface="+mn-ea"/>
            </a:endParaRPr>
          </a:p>
          <a:p>
            <a:pPr marL="0" indent="0">
              <a:lnSpc>
                <a:spcPct val="110000"/>
              </a:lnSpc>
              <a:buNone/>
            </a:pPr>
            <a:r>
              <a:rPr lang="zh-CN" altLang="en-US" sz="3200" b="1" dirty="0">
                <a:solidFill>
                  <a:schemeClr val="tx1">
                    <a:lumMod val="75000"/>
                  </a:schemeClr>
                </a:solidFill>
                <a:sym typeface="+mn-ea"/>
              </a:rPr>
              <a:t>        </a:t>
            </a:r>
            <a:endParaRPr lang="zh-CN" altLang="en-US" sz="3200" b="1" dirty="0">
              <a:solidFill>
                <a:schemeClr val="tx1">
                  <a:lumMod val="75000"/>
                </a:schemeClr>
              </a:solidFill>
              <a:sym typeface="+mn-ea"/>
            </a:endParaRPr>
          </a:p>
        </p:txBody>
      </p:sp>
      <p:pic>
        <p:nvPicPr>
          <p:cNvPr id="3" name="图片 2" descr="29中(左右组合-1)"/>
          <p:cNvPicPr>
            <a:picLocks noChangeAspect="1"/>
          </p:cNvPicPr>
          <p:nvPr/>
        </p:nvPicPr>
        <p:blipFill>
          <a:blip r:embed="rId3"/>
          <a:srcRect t="11022" r="-743" b="13010"/>
          <a:stretch>
            <a:fillRect/>
          </a:stretch>
        </p:blipFill>
        <p:spPr>
          <a:xfrm>
            <a:off x="2554605" y="365125"/>
            <a:ext cx="7161530" cy="1383665"/>
          </a:xfrm>
          <a:prstGeom prst="rect">
            <a:avLst/>
          </a:prstGeom>
        </p:spPr>
      </p:pic>
      <p:pic>
        <p:nvPicPr>
          <p:cNvPr id="2" name="图片 1" descr="mmexport1513857159625"/>
          <p:cNvPicPr>
            <a:picLocks noChangeAspect="1"/>
          </p:cNvPicPr>
          <p:nvPr/>
        </p:nvPicPr>
        <p:blipFill>
          <a:blip r:embed="rId4"/>
          <a:stretch>
            <a:fillRect/>
          </a:stretch>
        </p:blipFill>
        <p:spPr>
          <a:xfrm>
            <a:off x="6141720" y="3354705"/>
            <a:ext cx="4601845" cy="3070225"/>
          </a:xfrm>
          <a:prstGeom prst="rect">
            <a:avLst/>
          </a:prstGeom>
          <a:effectLst>
            <a:softEdge rad="203200"/>
          </a:effectLst>
        </p:spPr>
      </p:pic>
      <p:pic>
        <p:nvPicPr>
          <p:cNvPr id="4" name="图片 3" descr="timg (1)"/>
          <p:cNvPicPr>
            <a:picLocks noChangeAspect="1"/>
          </p:cNvPicPr>
          <p:nvPr/>
        </p:nvPicPr>
        <p:blipFill>
          <a:blip r:embed="rId5"/>
          <a:srcRect l="4825" t="3093" r="278" b="6475"/>
          <a:stretch>
            <a:fillRect/>
          </a:stretch>
        </p:blipFill>
        <p:spPr>
          <a:xfrm>
            <a:off x="1214755" y="3354705"/>
            <a:ext cx="4817745" cy="3069590"/>
          </a:xfrm>
          <a:prstGeom prst="rect">
            <a:avLst/>
          </a:prstGeom>
          <a:effectLst>
            <a:softEdge rad="203200"/>
          </a:effectLst>
        </p:spPr>
      </p:pic>
    </p:spTree>
    <p:custDataLst>
      <p:tags r:id="rId6"/>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strVal val="#ppt_w*0.70"/>
                                          </p:val>
                                        </p:tav>
                                        <p:tav tm="100000">
                                          <p:val>
                                            <p:strVal val="#ppt_w"/>
                                          </p:val>
                                        </p:tav>
                                      </p:tavLst>
                                    </p:anim>
                                    <p:anim calcmode="lin" valueType="num">
                                      <p:cBhvr>
                                        <p:cTn id="19" dur="1000" fill="hold"/>
                                        <p:tgtEl>
                                          <p:spTgt spid="2"/>
                                        </p:tgtEl>
                                        <p:attrNameLst>
                                          <p:attrName>ppt_h</p:attrName>
                                        </p:attrNameLst>
                                      </p:cBhvr>
                                      <p:tavLst>
                                        <p:tav tm="0">
                                          <p:val>
                                            <p:strVal val="#ppt_h"/>
                                          </p:val>
                                        </p:tav>
                                        <p:tav tm="100000">
                                          <p:val>
                                            <p:strVal val="#ppt_h"/>
                                          </p:val>
                                        </p:tav>
                                      </p:tavLst>
                                    </p:anim>
                                    <p:animEffect transition="in" filter="fade">
                                      <p:cBhvr>
                                        <p:cTn id="2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custDataLst>
              <p:tags r:id="rId1"/>
            </p:custDataLst>
          </p:nvPr>
        </p:nvSpPr>
        <p:spPr>
          <a:xfrm>
            <a:off x="2837180" y="365125"/>
            <a:ext cx="8580120" cy="938848"/>
          </a:xfrm>
        </p:spPr>
        <p:txBody>
          <a:bodyPr/>
          <a:lstStyle/>
          <a:p>
            <a:r>
              <a:rPr lang="en-US" altLang="zh-CN" b="1"/>
              <a:t>  </a:t>
            </a:r>
            <a:endParaRPr lang="en-US" altLang="zh-CN" b="1"/>
          </a:p>
        </p:txBody>
      </p:sp>
      <p:pic>
        <p:nvPicPr>
          <p:cNvPr id="4" name="图片 3" descr="mmexport1513856725895"/>
          <p:cNvPicPr>
            <a:picLocks noChangeAspect="1"/>
          </p:cNvPicPr>
          <p:nvPr/>
        </p:nvPicPr>
        <p:blipFill>
          <a:blip r:embed="rId2"/>
          <a:srcRect l="-352" t="19624" r="352" b="360"/>
          <a:stretch>
            <a:fillRect/>
          </a:stretch>
        </p:blipFill>
        <p:spPr>
          <a:xfrm>
            <a:off x="970280" y="3217545"/>
            <a:ext cx="5174615" cy="3105150"/>
          </a:xfrm>
          <a:prstGeom prst="rect">
            <a:avLst/>
          </a:prstGeom>
          <a:effectLst>
            <a:softEdge rad="165100"/>
          </a:effectLst>
        </p:spPr>
      </p:pic>
      <p:pic>
        <p:nvPicPr>
          <p:cNvPr id="5" name="图片 4" descr="mmexport1513857350454"/>
          <p:cNvPicPr>
            <a:picLocks noChangeAspect="1"/>
          </p:cNvPicPr>
          <p:nvPr/>
        </p:nvPicPr>
        <p:blipFill>
          <a:blip r:embed="rId3"/>
          <a:stretch>
            <a:fillRect/>
          </a:stretch>
        </p:blipFill>
        <p:spPr>
          <a:xfrm>
            <a:off x="6221730" y="3217545"/>
            <a:ext cx="5062220" cy="3105150"/>
          </a:xfrm>
          <a:prstGeom prst="rect">
            <a:avLst/>
          </a:prstGeom>
          <a:effectLst>
            <a:softEdge rad="127000"/>
          </a:effectLst>
        </p:spPr>
      </p:pic>
      <p:pic>
        <p:nvPicPr>
          <p:cNvPr id="2" name="图片 1" descr="29中(左右组合-1)"/>
          <p:cNvPicPr>
            <a:picLocks noChangeAspect="1"/>
          </p:cNvPicPr>
          <p:nvPr/>
        </p:nvPicPr>
        <p:blipFill>
          <a:blip r:embed="rId4"/>
          <a:srcRect l="3081" t="11022" r="-743" b="13010"/>
          <a:stretch>
            <a:fillRect/>
          </a:stretch>
        </p:blipFill>
        <p:spPr>
          <a:xfrm>
            <a:off x="8167370" y="-3175"/>
            <a:ext cx="4068445" cy="847725"/>
          </a:xfrm>
          <a:prstGeom prst="snip2DiagRect">
            <a:avLst/>
          </a:prstGeom>
        </p:spPr>
      </p:pic>
      <p:sp>
        <p:nvSpPr>
          <p:cNvPr id="9" name="文本框 8"/>
          <p:cNvSpPr txBox="1"/>
          <p:nvPr/>
        </p:nvSpPr>
        <p:spPr>
          <a:xfrm>
            <a:off x="2987675" y="844550"/>
            <a:ext cx="7196455" cy="2084070"/>
          </a:xfrm>
          <a:prstGeom prst="rect">
            <a:avLst/>
          </a:prstGeom>
          <a:noFill/>
        </p:spPr>
        <p:txBody>
          <a:bodyPr wrap="square" rtlCol="0" anchor="t">
            <a:spAutoFit/>
          </a:bodyPr>
          <a:p>
            <a:pPr>
              <a:lnSpc>
                <a:spcPct val="120000"/>
              </a:lnSpc>
            </a:pPr>
            <a:r>
              <a:rPr lang="zh-CN" altLang="zh-CN" sz="3600" b="1" dirty="0">
                <a:solidFill>
                  <a:schemeClr val="tx1">
                    <a:lumMod val="75000"/>
                  </a:schemeClr>
                </a:solidFill>
                <a:latin typeface="华文新魏" panose="02010800040101010101" charset="-122"/>
                <a:ea typeface="华文新魏" panose="02010800040101010101" charset="-122"/>
                <a:sym typeface="+mn-ea"/>
              </a:rPr>
              <a:t>全国第一家啦啦操五星级俱乐部、</a:t>
            </a:r>
            <a:endParaRPr lang="zh-CN" altLang="zh-CN" sz="3600" b="1" dirty="0">
              <a:solidFill>
                <a:schemeClr val="tx1">
                  <a:lumMod val="75000"/>
                </a:schemeClr>
              </a:solidFill>
              <a:latin typeface="华文新魏" panose="02010800040101010101" charset="-122"/>
              <a:ea typeface="华文新魏" panose="02010800040101010101" charset="-122"/>
              <a:sym typeface="+mn-ea"/>
            </a:endParaRPr>
          </a:p>
          <a:p>
            <a:pPr>
              <a:lnSpc>
                <a:spcPct val="120000"/>
              </a:lnSpc>
            </a:pPr>
            <a:r>
              <a:rPr lang="zh-CN" altLang="zh-CN" sz="3600" b="1" dirty="0">
                <a:solidFill>
                  <a:schemeClr val="tx1">
                    <a:lumMod val="75000"/>
                  </a:schemeClr>
                </a:solidFill>
                <a:latin typeface="华文新魏" panose="02010800040101010101" charset="-122"/>
                <a:ea typeface="华文新魏" panose="02010800040101010101" charset="-122"/>
                <a:sym typeface="+mn-ea"/>
              </a:rPr>
              <a:t>一支全国闻名的中学女子足球队、</a:t>
            </a:r>
            <a:endParaRPr lang="zh-CN" altLang="zh-CN" sz="3600" b="1" dirty="0">
              <a:solidFill>
                <a:schemeClr val="tx1">
                  <a:lumMod val="75000"/>
                </a:schemeClr>
              </a:solidFill>
              <a:latin typeface="华文新魏" panose="02010800040101010101" charset="-122"/>
              <a:ea typeface="华文新魏" panose="02010800040101010101" charset="-122"/>
              <a:sym typeface="+mn-ea"/>
            </a:endParaRPr>
          </a:p>
          <a:p>
            <a:pPr>
              <a:lnSpc>
                <a:spcPct val="120000"/>
              </a:lnSpc>
            </a:pPr>
            <a:r>
              <a:rPr lang="zh-CN" altLang="zh-CN" sz="3600" b="1" dirty="0">
                <a:solidFill>
                  <a:schemeClr val="tx1">
                    <a:lumMod val="75000"/>
                  </a:schemeClr>
                </a:solidFill>
                <a:latin typeface="华文新魏" panose="02010800040101010101" charset="-122"/>
                <a:ea typeface="华文新魏" panose="02010800040101010101" charset="-122"/>
                <a:sym typeface="+mn-ea"/>
              </a:rPr>
              <a:t>和领先西部的青少年创客实验室。</a:t>
            </a:r>
            <a:r>
              <a:rPr lang="zh-CN" altLang="en-US" sz="3600" b="1" dirty="0">
                <a:solidFill>
                  <a:schemeClr val="tx1">
                    <a:lumMod val="75000"/>
                  </a:schemeClr>
                </a:solidFill>
                <a:latin typeface="华文新魏" panose="02010800040101010101" charset="-122"/>
                <a:ea typeface="华文新魏" panose="02010800040101010101" charset="-122"/>
                <a:sym typeface="+mn-ea"/>
              </a:rPr>
              <a:t> </a:t>
            </a:r>
            <a:endParaRPr lang="zh-CN" altLang="en-US" sz="3600">
              <a:latin typeface="华文新魏" panose="02010800040101010101" charset="-122"/>
              <a:ea typeface="华文新魏" panose="02010800040101010101" charset="-122"/>
            </a:endParaRPr>
          </a:p>
        </p:txBody>
      </p:sp>
    </p:spTree>
    <p:custDataLst>
      <p:tags r:id="rId5"/>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1513755917501"/>
          <p:cNvPicPr>
            <a:picLocks noChangeAspect="1"/>
          </p:cNvPicPr>
          <p:nvPr/>
        </p:nvPicPr>
        <p:blipFill>
          <a:blip r:embed="rId1"/>
          <a:srcRect l="-393" t="5714" r="393" b="10953"/>
          <a:stretch>
            <a:fillRect/>
          </a:stretch>
        </p:blipFill>
        <p:spPr>
          <a:xfrm>
            <a:off x="2771775" y="2214880"/>
            <a:ext cx="6617970" cy="4311015"/>
          </a:xfrm>
          <a:prstGeom prst="rect">
            <a:avLst/>
          </a:prstGeom>
          <a:effectLst>
            <a:softEdge rad="342900"/>
          </a:effectLst>
        </p:spPr>
      </p:pic>
      <p:pic>
        <p:nvPicPr>
          <p:cNvPr id="4" name="图片 3" descr="29中(左右组合-1)"/>
          <p:cNvPicPr>
            <a:picLocks noChangeAspect="1"/>
          </p:cNvPicPr>
          <p:nvPr/>
        </p:nvPicPr>
        <p:blipFill>
          <a:blip r:embed="rId2"/>
          <a:srcRect l="3081" t="11022" r="-743" b="13010"/>
          <a:stretch>
            <a:fillRect/>
          </a:stretch>
        </p:blipFill>
        <p:spPr>
          <a:xfrm>
            <a:off x="8167370" y="-3175"/>
            <a:ext cx="4068445" cy="847725"/>
          </a:xfrm>
          <a:prstGeom prst="snip2DiagRect">
            <a:avLst/>
          </a:prstGeom>
        </p:spPr>
      </p:pic>
      <p:sp>
        <p:nvSpPr>
          <p:cNvPr id="8" name="文本框 7"/>
          <p:cNvSpPr txBox="1"/>
          <p:nvPr/>
        </p:nvSpPr>
        <p:spPr>
          <a:xfrm>
            <a:off x="1434465" y="1452880"/>
            <a:ext cx="7526655" cy="645160"/>
          </a:xfrm>
          <a:prstGeom prst="rect">
            <a:avLst/>
          </a:prstGeom>
          <a:noFill/>
        </p:spPr>
        <p:txBody>
          <a:bodyPr wrap="none" rtlCol="0">
            <a:spAutoFit/>
          </a:bodyPr>
          <a:p>
            <a:pPr algn="l"/>
            <a:r>
              <a:rPr lang="zh-CN" altLang="en-US" sz="3600" b="1" dirty="0">
                <a:solidFill>
                  <a:schemeClr val="tx2">
                    <a:lumMod val="50000"/>
                  </a:schemeClr>
                </a:solidFill>
                <a:effectLst>
                  <a:outerShdw blurRad="38100" dist="19050" dir="2700000" algn="tl" rotWithShape="0">
                    <a:schemeClr val="dk1">
                      <a:alpha val="40000"/>
                    </a:schemeClr>
                  </a:outerShdw>
                </a:effectLst>
                <a:sym typeface="+mn-ea"/>
              </a:rPr>
              <a:t>今天的主题，只有一个：</a:t>
            </a:r>
            <a:r>
              <a:rPr lang="en-US" altLang="zh-CN" sz="3600" b="1" dirty="0">
                <a:solidFill>
                  <a:schemeClr val="tx2">
                    <a:lumMod val="50000"/>
                  </a:schemeClr>
                </a:solidFill>
                <a:effectLst>
                  <a:outerShdw blurRad="38100" dist="19050" dir="2700000" algn="tl" rotWithShape="0">
                    <a:schemeClr val="dk1">
                      <a:alpha val="40000"/>
                    </a:schemeClr>
                  </a:outerShdw>
                </a:effectLst>
                <a:sym typeface="+mn-ea"/>
              </a:rPr>
              <a:t>“</a:t>
            </a:r>
            <a:r>
              <a:rPr lang="zh-CN" altLang="en-US" sz="3600" b="1" dirty="0">
                <a:solidFill>
                  <a:schemeClr val="tx2">
                    <a:lumMod val="50000"/>
                  </a:schemeClr>
                </a:solidFill>
                <a:effectLst>
                  <a:outerShdw blurRad="38100" dist="19050" dir="2700000" algn="tl" rotWithShape="0">
                    <a:schemeClr val="dk1">
                      <a:alpha val="40000"/>
                    </a:schemeClr>
                  </a:outerShdw>
                </a:effectLst>
                <a:sym typeface="+mn-ea"/>
              </a:rPr>
              <a:t>啦啦操</a:t>
            </a:r>
            <a:r>
              <a:rPr lang="en-US" altLang="zh-CN" sz="3600" b="1" dirty="0">
                <a:solidFill>
                  <a:schemeClr val="tx2">
                    <a:lumMod val="50000"/>
                  </a:schemeClr>
                </a:solidFill>
                <a:effectLst>
                  <a:outerShdw blurRad="38100" dist="19050" dir="2700000" algn="tl" rotWithShape="0">
                    <a:schemeClr val="dk1">
                      <a:alpha val="40000"/>
                    </a:schemeClr>
                  </a:outerShdw>
                </a:effectLst>
                <a:sym typeface="+mn-ea"/>
              </a:rPr>
              <a:t>”</a:t>
            </a:r>
            <a:r>
              <a:rPr lang="zh-CN" altLang="en-US" sz="3600" b="1" dirty="0">
                <a:solidFill>
                  <a:schemeClr val="tx2">
                    <a:lumMod val="50000"/>
                  </a:schemeClr>
                </a:solidFill>
                <a:effectLst>
                  <a:outerShdw blurRad="38100" dist="19050" dir="2700000" algn="tl" rotWithShape="0">
                    <a:schemeClr val="dk1">
                      <a:alpha val="40000"/>
                    </a:schemeClr>
                  </a:outerShdw>
                </a:effectLst>
                <a:sym typeface="+mn-ea"/>
              </a:rPr>
              <a:t>。</a:t>
            </a:r>
            <a:endParaRPr lang="zh-CN" altLang="en-US" sz="3600" b="1" dirty="0">
              <a:solidFill>
                <a:schemeClr val="tx2">
                  <a:lumMod val="50000"/>
                </a:schemeClr>
              </a:solidFill>
              <a:effectLst>
                <a:outerShdw blurRad="38100" dist="19050" dir="2700000" algn="tl" rotWithShape="0">
                  <a:schemeClr val="dk1">
                    <a:alpha val="40000"/>
                  </a:schemeClr>
                </a:outerShdw>
              </a:effectLst>
              <a:sym typeface="+mn-ea"/>
            </a:endParaRPr>
          </a:p>
        </p:txBody>
      </p:sp>
    </p:spTree>
    <p:custDataLst>
      <p:tags r:id="rId3"/>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custDataLst>
              <p:tags r:id="rId1"/>
            </p:custDataLst>
          </p:nvPr>
        </p:nvSpPr>
        <p:spPr bwMode="auto">
          <a:xfrm>
            <a:off x="2301240" y="1487170"/>
            <a:ext cx="7635589" cy="6522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algn="ctr" eaLnBrk="1" hangingPunct="1">
              <a:spcBef>
                <a:spcPts val="0"/>
              </a:spcBef>
              <a:spcAft>
                <a:spcPts val="0"/>
              </a:spcAft>
              <a:defRPr/>
            </a:pPr>
            <a:r>
              <a:rPr lang="zh-CN" altLang="en-US" sz="3600" b="1" dirty="0">
                <a:solidFill>
                  <a:schemeClr val="bg1"/>
                </a:solidFill>
              </a:rPr>
              <a:t>大课间校园啦啦操</a:t>
            </a:r>
            <a:endParaRPr lang="zh-CN" altLang="en-US" sz="3600" b="1" dirty="0">
              <a:solidFill>
                <a:schemeClr val="bg1"/>
              </a:solidFill>
            </a:endParaRPr>
          </a:p>
        </p:txBody>
      </p:sp>
      <p:sp>
        <p:nvSpPr>
          <p:cNvPr id="25" name="矩形 24"/>
          <p:cNvSpPr/>
          <p:nvPr>
            <p:custDataLst>
              <p:tags r:id="rId2"/>
            </p:custDataLst>
          </p:nvPr>
        </p:nvSpPr>
        <p:spPr>
          <a:xfrm>
            <a:off x="2301240" y="2506065"/>
            <a:ext cx="7636269" cy="6522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r>
              <a:rPr lang="zh-CN" altLang="en-US" sz="3600" b="1" dirty="0">
                <a:solidFill>
                  <a:schemeClr val="bg1"/>
                </a:solidFill>
              </a:rPr>
              <a:t>校园啦啦操大赛</a:t>
            </a:r>
            <a:endParaRPr lang="zh-CN" altLang="en-US" sz="3600" b="1" dirty="0">
              <a:solidFill>
                <a:schemeClr val="bg1"/>
              </a:solidFill>
            </a:endParaRPr>
          </a:p>
        </p:txBody>
      </p:sp>
      <p:sp>
        <p:nvSpPr>
          <p:cNvPr id="28" name="矩形 27"/>
          <p:cNvSpPr/>
          <p:nvPr>
            <p:custDataLst>
              <p:tags r:id="rId3"/>
            </p:custDataLst>
          </p:nvPr>
        </p:nvSpPr>
        <p:spPr>
          <a:xfrm>
            <a:off x="2301240" y="3537202"/>
            <a:ext cx="7636269" cy="6502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r>
              <a:rPr lang="zh-CN" altLang="en-US" sz="3600" b="1" dirty="0">
                <a:solidFill>
                  <a:schemeClr val="bg1"/>
                </a:solidFill>
              </a:rPr>
              <a:t>重庆二十九中</a:t>
            </a:r>
            <a:r>
              <a:rPr lang="en-US" altLang="zh-CN" sz="3600" b="1" dirty="0">
                <a:solidFill>
                  <a:schemeClr val="bg1"/>
                </a:solidFill>
              </a:rPr>
              <a:t>sparkle</a:t>
            </a:r>
            <a:r>
              <a:rPr lang="zh-CN" altLang="en-US" sz="3600" b="1" dirty="0">
                <a:solidFill>
                  <a:schemeClr val="bg1"/>
                </a:solidFill>
              </a:rPr>
              <a:t>啦啦操队</a:t>
            </a:r>
            <a:endParaRPr lang="zh-CN" altLang="en-US" sz="3600" b="1" dirty="0">
              <a:solidFill>
                <a:schemeClr val="bg1"/>
              </a:solidFill>
            </a:endParaRPr>
          </a:p>
        </p:txBody>
      </p:sp>
      <p:sp>
        <p:nvSpPr>
          <p:cNvPr id="32" name="矩形 31"/>
          <p:cNvSpPr/>
          <p:nvPr>
            <p:custDataLst>
              <p:tags r:id="rId4"/>
            </p:custDataLst>
          </p:nvPr>
        </p:nvSpPr>
        <p:spPr bwMode="auto">
          <a:xfrm>
            <a:off x="2302600" y="4566980"/>
            <a:ext cx="7635589" cy="6522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algn="ctr" eaLnBrk="1" hangingPunct="1">
              <a:spcBef>
                <a:spcPts val="0"/>
              </a:spcBef>
              <a:spcAft>
                <a:spcPts val="0"/>
              </a:spcAft>
              <a:defRPr/>
            </a:pPr>
            <a:r>
              <a:rPr lang="zh-CN" altLang="en-US" sz="3600" b="1" dirty="0">
                <a:solidFill>
                  <a:schemeClr val="bg1"/>
                </a:solidFill>
              </a:rPr>
              <a:t>重庆市精品选修课</a:t>
            </a:r>
            <a:r>
              <a:rPr lang="en-US" altLang="zh-CN" sz="3600" b="1" dirty="0">
                <a:solidFill>
                  <a:schemeClr val="bg1"/>
                </a:solidFill>
              </a:rPr>
              <a:t>“</a:t>
            </a:r>
            <a:r>
              <a:rPr lang="zh-CN" altLang="en-US" sz="3600" b="1" dirty="0">
                <a:solidFill>
                  <a:schemeClr val="bg1"/>
                </a:solidFill>
              </a:rPr>
              <a:t>高中啦啦操</a:t>
            </a:r>
            <a:r>
              <a:rPr lang="en-US" altLang="zh-CN" sz="3600" b="1" dirty="0">
                <a:solidFill>
                  <a:schemeClr val="bg1"/>
                </a:solidFill>
              </a:rPr>
              <a:t>”</a:t>
            </a:r>
            <a:endParaRPr lang="en-US" altLang="zh-CN" sz="3600" b="1" dirty="0">
              <a:solidFill>
                <a:schemeClr val="bg1"/>
              </a:solidFill>
            </a:endParaRPr>
          </a:p>
        </p:txBody>
      </p:sp>
      <p:sp>
        <p:nvSpPr>
          <p:cNvPr id="35" name="矩形 34"/>
          <p:cNvSpPr/>
          <p:nvPr>
            <p:custDataLst>
              <p:tags r:id="rId5"/>
            </p:custDataLst>
          </p:nvPr>
        </p:nvSpPr>
        <p:spPr bwMode="auto">
          <a:xfrm>
            <a:off x="2301920" y="5615802"/>
            <a:ext cx="7636269" cy="6522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r>
              <a:rPr lang="zh-CN" altLang="en-US" sz="3600" b="1" dirty="0">
                <a:solidFill>
                  <a:schemeClr val="bg1"/>
                </a:solidFill>
              </a:rPr>
              <a:t>教师啦啦操队</a:t>
            </a:r>
            <a:endParaRPr lang="zh-CN" altLang="en-US" sz="3600" b="1" dirty="0">
              <a:solidFill>
                <a:schemeClr val="bg1"/>
              </a:solidFill>
            </a:endParaRPr>
          </a:p>
        </p:txBody>
      </p:sp>
      <p:sp>
        <p:nvSpPr>
          <p:cNvPr id="2" name="文本框 1"/>
          <p:cNvSpPr txBox="1"/>
          <p:nvPr/>
        </p:nvSpPr>
        <p:spPr>
          <a:xfrm>
            <a:off x="2102485" y="103505"/>
            <a:ext cx="8489315" cy="1210945"/>
          </a:xfrm>
          <a:prstGeom prst="rect">
            <a:avLst/>
          </a:prstGeom>
          <a:noFill/>
        </p:spPr>
        <p:txBody>
          <a:bodyPr wrap="square" rtlCol="0">
            <a:spAutoFit/>
          </a:bodyPr>
          <a:p>
            <a:pPr algn="ctr">
              <a:lnSpc>
                <a:spcPct val="130000"/>
              </a:lnSpc>
            </a:pPr>
            <a:r>
              <a:rPr sz="2800" b="1">
                <a:solidFill>
                  <a:schemeClr val="tx1">
                    <a:lumMod val="50000"/>
                  </a:schemeClr>
                </a:solidFill>
                <a:latin typeface="+mj-ea"/>
                <a:ea typeface="+mj-ea"/>
                <a:sym typeface="+mn-ea"/>
              </a:rPr>
              <a:t>2014</a:t>
            </a:r>
            <a:r>
              <a:rPr lang="zh-CN" sz="2800" b="1">
                <a:solidFill>
                  <a:schemeClr val="tx1">
                    <a:lumMod val="50000"/>
                  </a:schemeClr>
                </a:solidFill>
                <a:latin typeface="+mj-ea"/>
                <a:ea typeface="+mj-ea"/>
                <a:sym typeface="+mn-ea"/>
              </a:rPr>
              <a:t>年，我校开始开展啦啦操项目。</a:t>
            </a:r>
            <a:endParaRPr lang="zh-CN" sz="2800" b="1">
              <a:solidFill>
                <a:schemeClr val="tx1">
                  <a:lumMod val="50000"/>
                </a:schemeClr>
              </a:solidFill>
              <a:latin typeface="+mj-ea"/>
              <a:ea typeface="+mj-ea"/>
              <a:sym typeface="+mn-ea"/>
            </a:endParaRPr>
          </a:p>
          <a:p>
            <a:pPr algn="ctr">
              <a:lnSpc>
                <a:spcPct val="130000"/>
              </a:lnSpc>
            </a:pPr>
            <a:r>
              <a:rPr lang="zh-CN" sz="2800" b="1">
                <a:solidFill>
                  <a:schemeClr val="tx1">
                    <a:lumMod val="50000"/>
                  </a:schemeClr>
                </a:solidFill>
                <a:latin typeface="+mj-ea"/>
                <a:ea typeface="+mj-ea"/>
                <a:sym typeface="+mn-ea"/>
              </a:rPr>
              <a:t>短短三年，繁华绽放、惊艳全国、走向世界。</a:t>
            </a:r>
            <a:endParaRPr lang="zh-CN" altLang="en-US" sz="2800" b="1">
              <a:solidFill>
                <a:schemeClr val="tx1">
                  <a:lumMod val="50000"/>
                </a:schemeClr>
              </a:solidFill>
              <a:latin typeface="+mj-ea"/>
              <a:ea typeface="+mj-ea"/>
              <a:sym typeface="+mn-ea"/>
            </a:endParaRPr>
          </a:p>
        </p:txBody>
      </p:sp>
    </p:spTree>
    <p:custDataLst>
      <p:tags r:id="rId6"/>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70" decel="100000"/>
                                        <p:tgtEl>
                                          <p:spTgt spid="21"/>
                                        </p:tgtEl>
                                      </p:cBhvr>
                                    </p:animEffect>
                                    <p:animScale>
                                      <p:cBhvr>
                                        <p:cTn id="8" dur="770" decel="100000"/>
                                        <p:tgtEl>
                                          <p:spTgt spid="21"/>
                                        </p:tgtEl>
                                      </p:cBhvr>
                                      <p:from x="10000" y="10000"/>
                                      <p:to x="200000" y="450000"/>
                                    </p:animScale>
                                    <p:animScale>
                                      <p:cBhvr>
                                        <p:cTn id="9" dur="1230" accel="100000" fill="hold">
                                          <p:stCondLst>
                                            <p:cond delay="770"/>
                                          </p:stCondLst>
                                        </p:cTn>
                                        <p:tgtEl>
                                          <p:spTgt spid="21"/>
                                        </p:tgtEl>
                                      </p:cBhvr>
                                      <p:from x="200000" y="450000"/>
                                      <p:to x="100000" y="100000"/>
                                    </p:animScale>
                                    <p:set>
                                      <p:cBhvr>
                                        <p:cTn id="10" dur="770" fill="hold"/>
                                        <p:tgtEl>
                                          <p:spTgt spid="21"/>
                                        </p:tgtEl>
                                        <p:attrNameLst>
                                          <p:attrName>ppt_x</p:attrName>
                                        </p:attrNameLst>
                                      </p:cBhvr>
                                      <p:to>
                                        <p:strVal val="(0.5)"/>
                                      </p:to>
                                    </p:set>
                                    <p:anim from="(0.5)" to="(#ppt_x)" calcmode="lin" valueType="num">
                                      <p:cBhvr>
                                        <p:cTn id="11" dur="1230" accel="100000" fill="hold">
                                          <p:stCondLst>
                                            <p:cond delay="770"/>
                                          </p:stCondLst>
                                        </p:cTn>
                                        <p:tgtEl>
                                          <p:spTgt spid="21"/>
                                        </p:tgtEl>
                                        <p:attrNameLst>
                                          <p:attrName>ppt_x</p:attrName>
                                        </p:attrNameLst>
                                      </p:cBhvr>
                                    </p:anim>
                                    <p:set>
                                      <p:cBhvr>
                                        <p:cTn id="12" dur="770" fill="hold"/>
                                        <p:tgtEl>
                                          <p:spTgt spid="21"/>
                                        </p:tgtEl>
                                        <p:attrNameLst>
                                          <p:attrName>ppt_y</p:attrName>
                                        </p:attrNameLst>
                                      </p:cBhvr>
                                      <p:to>
                                        <p:strVal val="(#ppt_y+0.4)"/>
                                      </p:to>
                                    </p:set>
                                    <p:anim from="(#ppt_y+0.4)" to="(#ppt_y)" calcmode="lin" valueType="num">
                                      <p:cBhvr>
                                        <p:cTn id="13" dur="1230" accel="100000" fill="hold">
                                          <p:stCondLst>
                                            <p:cond delay="770"/>
                                          </p:stCondLst>
                                        </p:cTn>
                                        <p:tgtEl>
                                          <p:spTgt spid="21"/>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770" decel="100000"/>
                                        <p:tgtEl>
                                          <p:spTgt spid="25"/>
                                        </p:tgtEl>
                                      </p:cBhvr>
                                    </p:animEffect>
                                    <p:animScale>
                                      <p:cBhvr>
                                        <p:cTn id="19" dur="770" decel="100000"/>
                                        <p:tgtEl>
                                          <p:spTgt spid="25"/>
                                        </p:tgtEl>
                                      </p:cBhvr>
                                      <p:from x="10000" y="10000"/>
                                      <p:to x="200000" y="450000"/>
                                    </p:animScale>
                                    <p:animScale>
                                      <p:cBhvr>
                                        <p:cTn id="20" dur="1230" accel="100000" fill="hold">
                                          <p:stCondLst>
                                            <p:cond delay="770"/>
                                          </p:stCondLst>
                                        </p:cTn>
                                        <p:tgtEl>
                                          <p:spTgt spid="25"/>
                                        </p:tgtEl>
                                      </p:cBhvr>
                                      <p:from x="200000" y="450000"/>
                                      <p:to x="100000" y="100000"/>
                                    </p:animScale>
                                    <p:set>
                                      <p:cBhvr>
                                        <p:cTn id="21" dur="770" fill="hold"/>
                                        <p:tgtEl>
                                          <p:spTgt spid="25"/>
                                        </p:tgtEl>
                                        <p:attrNameLst>
                                          <p:attrName>ppt_x</p:attrName>
                                        </p:attrNameLst>
                                      </p:cBhvr>
                                      <p:to>
                                        <p:strVal val="(0.5)"/>
                                      </p:to>
                                    </p:set>
                                    <p:anim from="(0.5)" to="(#ppt_x)" calcmode="lin" valueType="num">
                                      <p:cBhvr>
                                        <p:cTn id="22" dur="1230" accel="100000" fill="hold">
                                          <p:stCondLst>
                                            <p:cond delay="770"/>
                                          </p:stCondLst>
                                        </p:cTn>
                                        <p:tgtEl>
                                          <p:spTgt spid="25"/>
                                        </p:tgtEl>
                                        <p:attrNameLst>
                                          <p:attrName>ppt_x</p:attrName>
                                        </p:attrNameLst>
                                      </p:cBhvr>
                                    </p:anim>
                                    <p:set>
                                      <p:cBhvr>
                                        <p:cTn id="23" dur="770" fill="hold"/>
                                        <p:tgtEl>
                                          <p:spTgt spid="25"/>
                                        </p:tgtEl>
                                        <p:attrNameLst>
                                          <p:attrName>ppt_y</p:attrName>
                                        </p:attrNameLst>
                                      </p:cBhvr>
                                      <p:to>
                                        <p:strVal val="(#ppt_y+0.4)"/>
                                      </p:to>
                                    </p:set>
                                    <p:anim from="(#ppt_y+0.4)" to="(#ppt_y)" calcmode="lin" valueType="num">
                                      <p:cBhvr>
                                        <p:cTn id="24" dur="1230" accel="100000" fill="hold">
                                          <p:stCondLst>
                                            <p:cond delay="770"/>
                                          </p:stCondLst>
                                        </p:cTn>
                                        <p:tgtEl>
                                          <p:spTgt spid="25"/>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770" decel="100000"/>
                                        <p:tgtEl>
                                          <p:spTgt spid="28"/>
                                        </p:tgtEl>
                                      </p:cBhvr>
                                    </p:animEffect>
                                    <p:animScale>
                                      <p:cBhvr>
                                        <p:cTn id="30" dur="770" decel="100000"/>
                                        <p:tgtEl>
                                          <p:spTgt spid="28"/>
                                        </p:tgtEl>
                                      </p:cBhvr>
                                      <p:from x="10000" y="10000"/>
                                      <p:to x="200000" y="450000"/>
                                    </p:animScale>
                                    <p:animScale>
                                      <p:cBhvr>
                                        <p:cTn id="31" dur="1230" accel="100000" fill="hold">
                                          <p:stCondLst>
                                            <p:cond delay="770"/>
                                          </p:stCondLst>
                                        </p:cTn>
                                        <p:tgtEl>
                                          <p:spTgt spid="28"/>
                                        </p:tgtEl>
                                      </p:cBhvr>
                                      <p:from x="200000" y="450000"/>
                                      <p:to x="100000" y="100000"/>
                                    </p:animScale>
                                    <p:set>
                                      <p:cBhvr>
                                        <p:cTn id="32" dur="770" fill="hold"/>
                                        <p:tgtEl>
                                          <p:spTgt spid="28"/>
                                        </p:tgtEl>
                                        <p:attrNameLst>
                                          <p:attrName>ppt_x</p:attrName>
                                        </p:attrNameLst>
                                      </p:cBhvr>
                                      <p:to>
                                        <p:strVal val="(0.5)"/>
                                      </p:to>
                                    </p:set>
                                    <p:anim from="(0.5)" to="(#ppt_x)" calcmode="lin" valueType="num">
                                      <p:cBhvr>
                                        <p:cTn id="33" dur="1230" accel="100000" fill="hold">
                                          <p:stCondLst>
                                            <p:cond delay="770"/>
                                          </p:stCondLst>
                                        </p:cTn>
                                        <p:tgtEl>
                                          <p:spTgt spid="28"/>
                                        </p:tgtEl>
                                        <p:attrNameLst>
                                          <p:attrName>ppt_x</p:attrName>
                                        </p:attrNameLst>
                                      </p:cBhvr>
                                    </p:anim>
                                    <p:set>
                                      <p:cBhvr>
                                        <p:cTn id="34" dur="770" fill="hold"/>
                                        <p:tgtEl>
                                          <p:spTgt spid="28"/>
                                        </p:tgtEl>
                                        <p:attrNameLst>
                                          <p:attrName>ppt_y</p:attrName>
                                        </p:attrNameLst>
                                      </p:cBhvr>
                                      <p:to>
                                        <p:strVal val="(#ppt_y+0.4)"/>
                                      </p:to>
                                    </p:set>
                                    <p:anim from="(#ppt_y+0.4)" to="(#ppt_y)" calcmode="lin" valueType="num">
                                      <p:cBhvr>
                                        <p:cTn id="35" dur="1230" accel="100000" fill="hold">
                                          <p:stCondLst>
                                            <p:cond delay="770"/>
                                          </p:stCondLst>
                                        </p:cTn>
                                        <p:tgtEl>
                                          <p:spTgt spid="28"/>
                                        </p:tgtEl>
                                        <p:attrNameLst>
                                          <p:attrName>ppt_y</p:attrName>
                                        </p:attrNameLst>
                                      </p:cBhvr>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grpId="0" nodeType="click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770" decel="100000"/>
                                        <p:tgtEl>
                                          <p:spTgt spid="32"/>
                                        </p:tgtEl>
                                      </p:cBhvr>
                                    </p:animEffect>
                                    <p:animScale>
                                      <p:cBhvr>
                                        <p:cTn id="41" dur="770" decel="100000"/>
                                        <p:tgtEl>
                                          <p:spTgt spid="32"/>
                                        </p:tgtEl>
                                      </p:cBhvr>
                                      <p:from x="10000" y="10000"/>
                                      <p:to x="200000" y="450000"/>
                                    </p:animScale>
                                    <p:animScale>
                                      <p:cBhvr>
                                        <p:cTn id="42" dur="1230" accel="100000" fill="hold">
                                          <p:stCondLst>
                                            <p:cond delay="770"/>
                                          </p:stCondLst>
                                        </p:cTn>
                                        <p:tgtEl>
                                          <p:spTgt spid="32"/>
                                        </p:tgtEl>
                                      </p:cBhvr>
                                      <p:from x="200000" y="450000"/>
                                      <p:to x="100000" y="100000"/>
                                    </p:animScale>
                                    <p:set>
                                      <p:cBhvr>
                                        <p:cTn id="43" dur="770" fill="hold"/>
                                        <p:tgtEl>
                                          <p:spTgt spid="32"/>
                                        </p:tgtEl>
                                        <p:attrNameLst>
                                          <p:attrName>ppt_x</p:attrName>
                                        </p:attrNameLst>
                                      </p:cBhvr>
                                      <p:to>
                                        <p:strVal val="(0.5)"/>
                                      </p:to>
                                    </p:set>
                                    <p:anim from="(0.5)" to="(#ppt_x)" calcmode="lin" valueType="num">
                                      <p:cBhvr>
                                        <p:cTn id="44" dur="1230" accel="100000" fill="hold">
                                          <p:stCondLst>
                                            <p:cond delay="770"/>
                                          </p:stCondLst>
                                        </p:cTn>
                                        <p:tgtEl>
                                          <p:spTgt spid="32"/>
                                        </p:tgtEl>
                                        <p:attrNameLst>
                                          <p:attrName>ppt_x</p:attrName>
                                        </p:attrNameLst>
                                      </p:cBhvr>
                                    </p:anim>
                                    <p:set>
                                      <p:cBhvr>
                                        <p:cTn id="45" dur="770" fill="hold"/>
                                        <p:tgtEl>
                                          <p:spTgt spid="32"/>
                                        </p:tgtEl>
                                        <p:attrNameLst>
                                          <p:attrName>ppt_y</p:attrName>
                                        </p:attrNameLst>
                                      </p:cBhvr>
                                      <p:to>
                                        <p:strVal val="(#ppt_y+0.4)"/>
                                      </p:to>
                                    </p:set>
                                    <p:anim from="(#ppt_y+0.4)" to="(#ppt_y)" calcmode="lin" valueType="num">
                                      <p:cBhvr>
                                        <p:cTn id="46" dur="1230" accel="100000" fill="hold">
                                          <p:stCondLst>
                                            <p:cond delay="770"/>
                                          </p:stCondLst>
                                        </p:cTn>
                                        <p:tgtEl>
                                          <p:spTgt spid="32"/>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770" decel="100000"/>
                                        <p:tgtEl>
                                          <p:spTgt spid="35"/>
                                        </p:tgtEl>
                                      </p:cBhvr>
                                    </p:animEffect>
                                    <p:animScale>
                                      <p:cBhvr>
                                        <p:cTn id="52" dur="770" decel="100000"/>
                                        <p:tgtEl>
                                          <p:spTgt spid="35"/>
                                        </p:tgtEl>
                                      </p:cBhvr>
                                      <p:from x="10000" y="10000"/>
                                      <p:to x="200000" y="450000"/>
                                    </p:animScale>
                                    <p:animScale>
                                      <p:cBhvr>
                                        <p:cTn id="53" dur="1230" accel="100000" fill="hold">
                                          <p:stCondLst>
                                            <p:cond delay="770"/>
                                          </p:stCondLst>
                                        </p:cTn>
                                        <p:tgtEl>
                                          <p:spTgt spid="35"/>
                                        </p:tgtEl>
                                      </p:cBhvr>
                                      <p:from x="200000" y="450000"/>
                                      <p:to x="100000" y="100000"/>
                                    </p:animScale>
                                    <p:set>
                                      <p:cBhvr>
                                        <p:cTn id="54" dur="770" fill="hold"/>
                                        <p:tgtEl>
                                          <p:spTgt spid="35"/>
                                        </p:tgtEl>
                                        <p:attrNameLst>
                                          <p:attrName>ppt_x</p:attrName>
                                        </p:attrNameLst>
                                      </p:cBhvr>
                                      <p:to>
                                        <p:strVal val="(0.5)"/>
                                      </p:to>
                                    </p:set>
                                    <p:anim from="(0.5)" to="(#ppt_x)" calcmode="lin" valueType="num">
                                      <p:cBhvr>
                                        <p:cTn id="55" dur="1230" accel="100000" fill="hold">
                                          <p:stCondLst>
                                            <p:cond delay="770"/>
                                          </p:stCondLst>
                                        </p:cTn>
                                        <p:tgtEl>
                                          <p:spTgt spid="35"/>
                                        </p:tgtEl>
                                        <p:attrNameLst>
                                          <p:attrName>ppt_x</p:attrName>
                                        </p:attrNameLst>
                                      </p:cBhvr>
                                    </p:anim>
                                    <p:set>
                                      <p:cBhvr>
                                        <p:cTn id="56" dur="770" fill="hold"/>
                                        <p:tgtEl>
                                          <p:spTgt spid="35"/>
                                        </p:tgtEl>
                                        <p:attrNameLst>
                                          <p:attrName>ppt_y</p:attrName>
                                        </p:attrNameLst>
                                      </p:cBhvr>
                                      <p:to>
                                        <p:strVal val="(#ppt_y+0.4)"/>
                                      </p:to>
                                    </p:set>
                                    <p:anim from="(#ppt_y+0.4)" to="(#ppt_y)" calcmode="lin" valueType="num">
                                      <p:cBhvr>
                                        <p:cTn id="57" dur="1230" accel="100000" fill="hold">
                                          <p:stCondLst>
                                            <p:cond delay="770"/>
                                          </p:stCondLst>
                                        </p:cTn>
                                        <p:tgtEl>
                                          <p:spTgt spid="3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5" grpId="0" animBg="1"/>
      <p:bldP spid="28" grpId="0" animBg="1"/>
      <p:bldP spid="32" grpId="0" animBg="1"/>
      <p:bldP spid="3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占位符 3"/>
          <p:cNvSpPr>
            <a:spLocks noGrp="1"/>
          </p:cNvSpPr>
          <p:nvPr>
            <p:ph type="body" sz="half" idx="2"/>
          </p:nvPr>
        </p:nvSpPr>
        <p:spPr>
          <a:xfrm>
            <a:off x="453390" y="1558925"/>
            <a:ext cx="4461510" cy="4883785"/>
          </a:xfrm>
        </p:spPr>
        <p:txBody>
          <a:bodyPr>
            <a:normAutofit lnSpcReduction="20000"/>
          </a:bodyPr>
          <a:p>
            <a:pPr>
              <a:lnSpc>
                <a:spcPct val="130000"/>
              </a:lnSpc>
            </a:pPr>
            <a:r>
              <a:rPr lang="en-US" altLang="zh-CN"/>
              <a:t>   </a:t>
            </a:r>
            <a:r>
              <a:rPr lang="en-US" altLang="zh-CN" sz="2400">
                <a:latin typeface="+mj-ea"/>
                <a:ea typeface="+mj-ea"/>
              </a:rPr>
              <a:t>   </a:t>
            </a:r>
            <a:r>
              <a:rPr lang="zh-CN" altLang="en-US" sz="2800">
                <a:latin typeface="华文新魏" panose="02010800040101010101" charset="-122"/>
                <a:ea typeface="华文新魏" panose="02010800040101010101" charset="-122"/>
              </a:rPr>
              <a:t>经过全校师生三年的努力，我校校园大课间啦啦操已经将舞蹈花球啦啦操和舞蹈街舞啦啦操纳入课间操内容，更好的契合我校培养</a:t>
            </a:r>
            <a:r>
              <a:rPr lang="en-US" altLang="zh-CN" sz="2800">
                <a:latin typeface="华文新魏" panose="02010800040101010101" charset="-122"/>
                <a:ea typeface="华文新魏" panose="02010800040101010101" charset="-122"/>
              </a:rPr>
              <a:t>“</a:t>
            </a:r>
            <a:r>
              <a:rPr lang="zh-CN" altLang="en-US" sz="2800">
                <a:latin typeface="华文新魏" panose="02010800040101010101" charset="-122"/>
                <a:ea typeface="华文新魏" panose="02010800040101010101" charset="-122"/>
              </a:rPr>
              <a:t>文明、阳光、自信</a:t>
            </a:r>
            <a:r>
              <a:rPr lang="en-US" altLang="zh-CN" sz="2800">
                <a:latin typeface="华文新魏" panose="02010800040101010101" charset="-122"/>
                <a:ea typeface="华文新魏" panose="02010800040101010101" charset="-122"/>
              </a:rPr>
              <a:t>”</a:t>
            </a:r>
            <a:r>
              <a:rPr lang="zh-CN" altLang="en-US" sz="2800">
                <a:latin typeface="华文新魏" panose="02010800040101010101" charset="-122"/>
                <a:ea typeface="华文新魏" panose="02010800040101010101" charset="-122"/>
              </a:rPr>
              <a:t>的中学生的目标，体现了二九学子</a:t>
            </a:r>
            <a:r>
              <a:rPr lang="en-US" altLang="zh-CN" sz="2800">
                <a:latin typeface="华文新魏" panose="02010800040101010101" charset="-122"/>
                <a:ea typeface="华文新魏" panose="02010800040101010101" charset="-122"/>
              </a:rPr>
              <a:t>“</a:t>
            </a:r>
            <a:r>
              <a:rPr lang="zh-CN" altLang="en-US" sz="2800">
                <a:latin typeface="华文新魏" panose="02010800040101010101" charset="-122"/>
                <a:ea typeface="华文新魏" panose="02010800040101010101" charset="-122"/>
              </a:rPr>
              <a:t>文明、阳光、自信</a:t>
            </a:r>
            <a:r>
              <a:rPr lang="en-US" altLang="zh-CN" sz="2800">
                <a:latin typeface="华文新魏" panose="02010800040101010101" charset="-122"/>
                <a:ea typeface="华文新魏" panose="02010800040101010101" charset="-122"/>
              </a:rPr>
              <a:t>”</a:t>
            </a:r>
            <a:r>
              <a:rPr lang="zh-CN" altLang="en-US" sz="2800">
                <a:latin typeface="华文新魏" panose="02010800040101010101" charset="-122"/>
                <a:ea typeface="华文新魏" panose="02010800040101010101" charset="-122"/>
              </a:rPr>
              <a:t>的精神风貌。</a:t>
            </a:r>
            <a:endParaRPr lang="zh-CN" altLang="en-US" sz="2800">
              <a:latin typeface="华文新魏" panose="02010800040101010101" charset="-122"/>
              <a:ea typeface="华文新魏" panose="02010800040101010101" charset="-122"/>
            </a:endParaRPr>
          </a:p>
        </p:txBody>
      </p:sp>
      <p:pic>
        <p:nvPicPr>
          <p:cNvPr id="5" name="图片 4" descr="DSC_7644"/>
          <p:cNvPicPr>
            <a:picLocks noChangeAspect="1"/>
          </p:cNvPicPr>
          <p:nvPr/>
        </p:nvPicPr>
        <p:blipFill>
          <a:blip r:embed="rId1"/>
          <a:stretch>
            <a:fillRect/>
          </a:stretch>
        </p:blipFill>
        <p:spPr>
          <a:xfrm>
            <a:off x="5488305" y="1722120"/>
            <a:ext cx="6064885" cy="4255770"/>
          </a:xfrm>
          <a:prstGeom prst="rect">
            <a:avLst/>
          </a:prstGeom>
          <a:effectLst>
            <a:softEdge rad="152400"/>
          </a:effectLst>
        </p:spPr>
      </p:pic>
      <p:pic>
        <p:nvPicPr>
          <p:cNvPr id="9" name="图片 8" descr="VFII5O`JNWPCPX]RI}8@2IK"/>
          <p:cNvPicPr>
            <a:picLocks noChangeAspect="1"/>
          </p:cNvPicPr>
          <p:nvPr/>
        </p:nvPicPr>
        <p:blipFill>
          <a:blip r:embed="rId2"/>
          <a:stretch>
            <a:fillRect/>
          </a:stretch>
        </p:blipFill>
        <p:spPr>
          <a:xfrm>
            <a:off x="5488305" y="1427480"/>
            <a:ext cx="6068060" cy="4550410"/>
          </a:xfrm>
          <a:prstGeom prst="rect">
            <a:avLst/>
          </a:prstGeom>
          <a:effectLst>
            <a:softEdge rad="152400"/>
          </a:effectLst>
        </p:spPr>
      </p:pic>
      <p:pic>
        <p:nvPicPr>
          <p:cNvPr id="2" name="图片 1" descr="29中(左右组合-1)"/>
          <p:cNvPicPr>
            <a:picLocks noChangeAspect="1"/>
          </p:cNvPicPr>
          <p:nvPr/>
        </p:nvPicPr>
        <p:blipFill>
          <a:blip r:embed="rId3"/>
          <a:srcRect l="3081" t="11022" r="-743" b="13010"/>
          <a:stretch>
            <a:fillRect/>
          </a:stretch>
        </p:blipFill>
        <p:spPr>
          <a:xfrm>
            <a:off x="8167370" y="-3175"/>
            <a:ext cx="4068445" cy="847725"/>
          </a:xfrm>
          <a:prstGeom prst="snip2DiagRect">
            <a:avLst/>
          </a:prstGeom>
        </p:spPr>
      </p:pic>
    </p:spTree>
    <p:custDataLst>
      <p:tags r:id="rId4"/>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占位符 3"/>
          <p:cNvSpPr>
            <a:spLocks noGrp="1"/>
          </p:cNvSpPr>
          <p:nvPr>
            <p:ph type="body" sz="half" idx="2"/>
          </p:nvPr>
        </p:nvSpPr>
        <p:spPr>
          <a:xfrm>
            <a:off x="744855" y="379730"/>
            <a:ext cx="11066780" cy="4883785"/>
          </a:xfrm>
        </p:spPr>
        <p:txBody>
          <a:bodyPr/>
          <a:p>
            <a:pPr>
              <a:lnSpc>
                <a:spcPct val="110000"/>
              </a:lnSpc>
            </a:pPr>
            <a:r>
              <a:rPr lang="en-US" altLang="zh-CN" sz="3200" b="1">
                <a:solidFill>
                  <a:srgbClr val="000000"/>
                </a:solidFill>
                <a:latin typeface="仿宋_GB2312" panose="02010609030101010101" charset="-122"/>
                <a:ea typeface="仿宋_GB2312" panose="02010609030101010101" charset="-122"/>
                <a:sym typeface="+mn-ea"/>
              </a:rPr>
              <a:t>    </a:t>
            </a:r>
            <a:r>
              <a:rPr lang="zh-CN" altLang="en-US" sz="3200" b="1">
                <a:solidFill>
                  <a:srgbClr val="000000"/>
                </a:solidFill>
                <a:latin typeface="仿宋_GB2312" panose="02010609030101010101" charset="-122"/>
                <a:ea typeface="仿宋_GB2312" panose="02010609030101010101" charset="-122"/>
                <a:sym typeface="+mn-ea"/>
              </a:rPr>
              <a:t>与此同时，我校</a:t>
            </a:r>
            <a:r>
              <a:rPr lang="en-US" altLang="zh-CN" sz="3200" b="1">
                <a:solidFill>
                  <a:srgbClr val="000000"/>
                </a:solidFill>
                <a:latin typeface="仿宋_GB2312" panose="02010609030101010101" charset="-122"/>
                <a:ea typeface="仿宋_GB2312" panose="02010609030101010101" charset="-122"/>
                <a:sym typeface="+mn-ea"/>
              </a:rPr>
              <a:t>sparkle</a:t>
            </a:r>
            <a:r>
              <a:rPr lang="zh-CN" altLang="en-US" sz="3200" b="1">
                <a:solidFill>
                  <a:srgbClr val="000000"/>
                </a:solidFill>
                <a:latin typeface="仿宋_GB2312" panose="02010609030101010101" charset="-122"/>
                <a:ea typeface="仿宋_GB2312" panose="02010609030101010101" charset="-122"/>
                <a:sym typeface="+mn-ea"/>
              </a:rPr>
              <a:t>啦啦操队在短短三年时间已经发展成为全国最好的啦啦操队之一。自</a:t>
            </a:r>
            <a:r>
              <a:rPr lang="en-US" altLang="zh-CN" sz="3200" b="1">
                <a:solidFill>
                  <a:srgbClr val="000000"/>
                </a:solidFill>
                <a:latin typeface="仿宋_GB2312" panose="02010609030101010101" charset="-122"/>
                <a:ea typeface="仿宋_GB2312" panose="02010609030101010101" charset="-122"/>
                <a:sym typeface="+mn-ea"/>
              </a:rPr>
              <a:t>2015</a:t>
            </a:r>
            <a:r>
              <a:rPr lang="zh-CN" altLang="en-US" sz="3200" b="1">
                <a:solidFill>
                  <a:srgbClr val="000000"/>
                </a:solidFill>
                <a:latin typeface="仿宋_GB2312" panose="02010609030101010101" charset="-122"/>
                <a:ea typeface="仿宋_GB2312" panose="02010609030101010101" charset="-122"/>
                <a:sym typeface="+mn-ea"/>
              </a:rPr>
              <a:t>年起蝉联全国啦啦操各大赛事自选花球啦啦操冠军。</a:t>
            </a:r>
            <a:endParaRPr lang="zh-CN" altLang="en-US" sz="3200" b="1">
              <a:solidFill>
                <a:srgbClr val="000000"/>
              </a:solidFill>
              <a:latin typeface="仿宋_GB2312" panose="02010609030101010101" charset="-122"/>
              <a:ea typeface="仿宋_GB2312" panose="02010609030101010101" charset="-122"/>
              <a:sym typeface="+mn-ea"/>
            </a:endParaRPr>
          </a:p>
        </p:txBody>
      </p:sp>
      <p:pic>
        <p:nvPicPr>
          <p:cNvPr id="7" name="图片 6" descr="39D4DE254950CA9CB23A73FD1D8E33EC"/>
          <p:cNvPicPr>
            <a:picLocks noChangeAspect="1"/>
          </p:cNvPicPr>
          <p:nvPr/>
        </p:nvPicPr>
        <p:blipFill>
          <a:blip r:embed="rId1"/>
          <a:srcRect l="-868" t="25240" r="-208" b="-906"/>
          <a:stretch>
            <a:fillRect/>
          </a:stretch>
        </p:blipFill>
        <p:spPr>
          <a:xfrm>
            <a:off x="1852930" y="2060575"/>
            <a:ext cx="8486140" cy="4785995"/>
          </a:xfrm>
          <a:prstGeom prst="rect">
            <a:avLst/>
          </a:prstGeom>
          <a:effectLst>
            <a:softEdge rad="215900"/>
          </a:effectLst>
        </p:spPr>
      </p:pic>
    </p:spTree>
    <p:custDataLst>
      <p:tags r:id="rId2"/>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3120" y="95250"/>
            <a:ext cx="10229215" cy="1378585"/>
          </a:xfrm>
        </p:spPr>
        <p:txBody>
          <a:bodyPr>
            <a:normAutofit/>
          </a:bodyPr>
          <a:p>
            <a:pPr>
              <a:lnSpc>
                <a:spcPct val="100000"/>
              </a:lnSpc>
            </a:pPr>
            <a:r>
              <a:rPr lang="en-US" altLang="zh-CN">
                <a:solidFill>
                  <a:srgbClr val="000000"/>
                </a:solidFill>
                <a:latin typeface="+mj-ea"/>
                <a:ea typeface="+mj-ea"/>
              </a:rPr>
              <a:t>   </a:t>
            </a:r>
            <a:r>
              <a:rPr lang="en-US">
                <a:solidFill>
                  <a:srgbClr val="000000"/>
                </a:solidFill>
                <a:latin typeface="+mj-ea"/>
                <a:ea typeface="+mj-ea"/>
              </a:rPr>
              <a:t>2016</a:t>
            </a:r>
            <a:r>
              <a:rPr lang="zh-CN" altLang="en-US">
                <a:solidFill>
                  <a:srgbClr val="000000"/>
                </a:solidFill>
                <a:latin typeface="+mj-ea"/>
                <a:ea typeface="+mj-ea"/>
              </a:rPr>
              <a:t>年，我校成为了全国首家五星级啦啦操俱乐部、全国啦啦操窗口示范学校。</a:t>
            </a:r>
            <a:endParaRPr lang="zh-CN" altLang="en-US">
              <a:solidFill>
                <a:srgbClr val="000000"/>
              </a:solidFill>
              <a:latin typeface="+mj-ea"/>
              <a:ea typeface="+mj-ea"/>
            </a:endParaRPr>
          </a:p>
        </p:txBody>
      </p:sp>
      <p:sp>
        <p:nvSpPr>
          <p:cNvPr id="4" name="文本占位符 3"/>
          <p:cNvSpPr>
            <a:spLocks noGrp="1"/>
          </p:cNvSpPr>
          <p:nvPr>
            <p:ph type="body" sz="half" idx="2"/>
          </p:nvPr>
        </p:nvSpPr>
        <p:spPr/>
        <p:txBody>
          <a:bodyPr/>
          <a:p>
            <a:endParaRPr lang="zh-CN" altLang="en-US"/>
          </a:p>
        </p:txBody>
      </p:sp>
      <p:pic>
        <p:nvPicPr>
          <p:cNvPr id="5" name="图片 4" descr="mmexport1468561212558"/>
          <p:cNvPicPr>
            <a:picLocks noChangeAspect="1"/>
          </p:cNvPicPr>
          <p:nvPr/>
        </p:nvPicPr>
        <p:blipFill>
          <a:blip r:embed="rId1"/>
          <a:srcRect l="8815" r="12020"/>
          <a:stretch>
            <a:fillRect/>
          </a:stretch>
        </p:blipFill>
        <p:spPr>
          <a:xfrm>
            <a:off x="833120" y="2139950"/>
            <a:ext cx="4516755" cy="3801110"/>
          </a:xfrm>
          <a:prstGeom prst="rect">
            <a:avLst/>
          </a:prstGeom>
          <a:effectLst>
            <a:softEdge rad="152400"/>
          </a:effectLst>
        </p:spPr>
      </p:pic>
      <p:pic>
        <p:nvPicPr>
          <p:cNvPr id="8" name="图片 7" descr="2017-02-25 08.48.17 1"/>
          <p:cNvPicPr>
            <a:picLocks noChangeAspect="1"/>
          </p:cNvPicPr>
          <p:nvPr/>
        </p:nvPicPr>
        <p:blipFill>
          <a:blip r:embed="rId2"/>
          <a:srcRect l="5240" r="6238"/>
          <a:stretch>
            <a:fillRect/>
          </a:stretch>
        </p:blipFill>
        <p:spPr>
          <a:xfrm>
            <a:off x="5655945" y="2139315"/>
            <a:ext cx="5406390" cy="3801745"/>
          </a:xfrm>
          <a:prstGeom prst="rect">
            <a:avLst/>
          </a:prstGeom>
          <a:effectLst>
            <a:softEdge rad="177800"/>
          </a:effectLst>
        </p:spPr>
      </p:pic>
      <p:pic>
        <p:nvPicPr>
          <p:cNvPr id="3" name="图片 2" descr="KQTAM4%N9P`C0D[TJV}MR5P"/>
          <p:cNvPicPr>
            <a:picLocks noChangeAspect="1"/>
          </p:cNvPicPr>
          <p:nvPr/>
        </p:nvPicPr>
        <p:blipFill>
          <a:blip r:embed="rId3"/>
          <a:srcRect t="9213" r="-769" b="-165"/>
          <a:stretch>
            <a:fillRect/>
          </a:stretch>
        </p:blipFill>
        <p:spPr>
          <a:xfrm>
            <a:off x="2254250" y="2148840"/>
            <a:ext cx="7743190" cy="4218305"/>
          </a:xfrm>
          <a:prstGeom prst="rect">
            <a:avLst/>
          </a:prstGeom>
          <a:effectLst>
            <a:softEdge rad="177800"/>
          </a:effectLst>
        </p:spPr>
      </p:pic>
      <p:sp>
        <p:nvSpPr>
          <p:cNvPr id="6" name="文本框 5"/>
          <p:cNvSpPr txBox="1"/>
          <p:nvPr/>
        </p:nvSpPr>
        <p:spPr>
          <a:xfrm>
            <a:off x="1490980" y="1473835"/>
            <a:ext cx="9342120" cy="583565"/>
          </a:xfrm>
          <a:prstGeom prst="rect">
            <a:avLst/>
          </a:prstGeom>
          <a:noFill/>
        </p:spPr>
        <p:txBody>
          <a:bodyPr wrap="square" rtlCol="0" anchor="t">
            <a:spAutoFit/>
          </a:bodyPr>
          <a:p>
            <a:pPr algn="l">
              <a:lnSpc>
                <a:spcPct val="100000"/>
              </a:lnSpc>
            </a:pPr>
            <a:r>
              <a:rPr lang="zh-CN" altLang="en-US" sz="3200">
                <a:solidFill>
                  <a:srgbClr val="000000"/>
                </a:solidFill>
                <a:latin typeface="+mj-ea"/>
                <a:ea typeface="+mj-ea"/>
                <a:sym typeface="+mn-ea"/>
              </a:rPr>
              <a:t>啦啦操选修课成为重庆市普通高中精品选修课。</a:t>
            </a:r>
            <a:endParaRPr lang="zh-CN" altLang="en-US" sz="3200">
              <a:solidFill>
                <a:srgbClr val="000000"/>
              </a:solidFill>
              <a:latin typeface="+mj-ea"/>
              <a:ea typeface="+mj-ea"/>
              <a:sym typeface="+mn-ea"/>
            </a:endParaRPr>
          </a:p>
        </p:txBody>
      </p:sp>
    </p:spTree>
    <p:custDataLst>
      <p:tags r:id="rId4"/>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
                                        <p:tgtEl>
                                          <p:spTgt spid="5"/>
                                        </p:tgtEl>
                                      </p:cBhvr>
                                    </p:animEffect>
                                    <p:set>
                                      <p:cBhvr>
                                        <p:cTn id="10" dur="1" fill="hold">
                                          <p:stCondLst>
                                            <p:cond delay="4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 </a:t>
            </a:r>
            <a:endParaRPr lang="en-US" altLang="zh-CN"/>
          </a:p>
        </p:txBody>
      </p:sp>
      <p:sp>
        <p:nvSpPr>
          <p:cNvPr id="4" name="文本占位符 3"/>
          <p:cNvSpPr>
            <a:spLocks noGrp="1"/>
          </p:cNvSpPr>
          <p:nvPr>
            <p:ph type="body" sz="half" idx="2"/>
          </p:nvPr>
        </p:nvSpPr>
        <p:spPr>
          <a:xfrm>
            <a:off x="348615" y="2093595"/>
            <a:ext cx="4408170" cy="3505200"/>
          </a:xfrm>
        </p:spPr>
        <p:txBody>
          <a:bodyPr/>
          <a:p>
            <a:pPr>
              <a:lnSpc>
                <a:spcPct val="110000"/>
              </a:lnSpc>
            </a:pPr>
            <a:r>
              <a:rPr lang="en-US" altLang="zh-CN" sz="2400">
                <a:latin typeface="+mj-ea"/>
                <a:ea typeface="+mj-ea"/>
              </a:rPr>
              <a:t>    </a:t>
            </a:r>
            <a:r>
              <a:rPr lang="zh-CN" altLang="en-US" sz="2800">
                <a:latin typeface="+mj-ea"/>
                <a:ea typeface="+mj-ea"/>
              </a:rPr>
              <a:t>我校</a:t>
            </a:r>
            <a:r>
              <a:rPr lang="en-US" altLang="zh-CN" sz="2800">
                <a:latin typeface="+mj-ea"/>
                <a:ea typeface="+mj-ea"/>
              </a:rPr>
              <a:t>sparkle</a:t>
            </a:r>
            <a:r>
              <a:rPr lang="zh-CN" altLang="en-US" sz="2800">
                <a:latin typeface="+mj-ea"/>
                <a:ea typeface="+mj-ea"/>
              </a:rPr>
              <a:t>啦啦操队创编并录制了《</a:t>
            </a:r>
            <a:r>
              <a:rPr lang="en-US" altLang="zh-CN" sz="2800">
                <a:latin typeface="+mj-ea"/>
                <a:ea typeface="+mj-ea"/>
              </a:rPr>
              <a:t>2016</a:t>
            </a:r>
            <a:r>
              <a:rPr lang="zh-CN" altLang="en-US" sz="2800">
                <a:latin typeface="+mj-ea"/>
                <a:ea typeface="+mj-ea"/>
              </a:rPr>
              <a:t>版全国啦啦操规定动作》</a:t>
            </a:r>
            <a:r>
              <a:rPr lang="en-US" altLang="zh-CN" sz="2800">
                <a:latin typeface="+mj-ea"/>
                <a:ea typeface="+mj-ea"/>
              </a:rPr>
              <a:t>——“</a:t>
            </a:r>
            <a:r>
              <a:rPr lang="zh-CN" altLang="en-US" sz="2800">
                <a:latin typeface="+mj-ea"/>
                <a:ea typeface="+mj-ea"/>
              </a:rPr>
              <a:t>少年甲组花球啦啦操</a:t>
            </a:r>
            <a:r>
              <a:rPr lang="en-US" altLang="zh-CN" sz="2800">
                <a:latin typeface="+mj-ea"/>
                <a:ea typeface="+mj-ea"/>
              </a:rPr>
              <a:t>”</a:t>
            </a:r>
            <a:r>
              <a:rPr lang="zh-CN" altLang="en-US" sz="2800">
                <a:latin typeface="+mj-ea"/>
                <a:ea typeface="+mj-ea"/>
              </a:rPr>
              <a:t>套路。</a:t>
            </a:r>
            <a:endParaRPr lang="zh-CN" altLang="en-US" sz="2800">
              <a:latin typeface="+mj-ea"/>
              <a:ea typeface="+mj-ea"/>
            </a:endParaRPr>
          </a:p>
        </p:txBody>
      </p:sp>
      <p:pic>
        <p:nvPicPr>
          <p:cNvPr id="5" name="图片 4" descr="3AC3F9A138772B374DCB3FEE6664B676"/>
          <p:cNvPicPr>
            <a:picLocks noChangeAspect="1"/>
          </p:cNvPicPr>
          <p:nvPr/>
        </p:nvPicPr>
        <p:blipFill>
          <a:blip r:embed="rId1"/>
          <a:stretch>
            <a:fillRect/>
          </a:stretch>
        </p:blipFill>
        <p:spPr>
          <a:xfrm>
            <a:off x="5092065" y="1309370"/>
            <a:ext cx="6613525" cy="4426585"/>
          </a:xfrm>
          <a:prstGeom prst="rect">
            <a:avLst/>
          </a:prstGeom>
          <a:effectLst>
            <a:softEdge rad="317500"/>
          </a:effectLst>
        </p:spPr>
      </p:pic>
    </p:spTree>
    <p:custDataLst>
      <p:tags r:id="rId2"/>
    </p:custData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占位符 3"/>
          <p:cNvSpPr>
            <a:spLocks noGrp="1"/>
          </p:cNvSpPr>
          <p:nvPr>
            <p:ph type="body" sz="half" idx="2"/>
          </p:nvPr>
        </p:nvSpPr>
        <p:spPr>
          <a:xfrm>
            <a:off x="1146175" y="448945"/>
            <a:ext cx="10662920" cy="3505200"/>
          </a:xfrm>
        </p:spPr>
        <p:txBody>
          <a:bodyPr/>
          <a:p>
            <a:pPr>
              <a:lnSpc>
                <a:spcPct val="100000"/>
              </a:lnSpc>
            </a:pPr>
            <a:r>
              <a:rPr lang="en-US" altLang="zh-CN" sz="2800">
                <a:solidFill>
                  <a:schemeClr val="tx1">
                    <a:lumMod val="50000"/>
                  </a:schemeClr>
                </a:solidFill>
                <a:latin typeface="+mj-ea"/>
                <a:ea typeface="+mj-ea"/>
              </a:rPr>
              <a:t>    </a:t>
            </a:r>
            <a:r>
              <a:rPr lang="en-US" altLang="zh-CN" sz="3200" b="1">
                <a:solidFill>
                  <a:schemeClr val="tx1">
                    <a:lumMod val="50000"/>
                  </a:schemeClr>
                </a:solidFill>
                <a:latin typeface="华文新魏" panose="02010800040101010101" charset="-122"/>
                <a:ea typeface="华文新魏" panose="02010800040101010101" charset="-122"/>
              </a:rPr>
              <a:t>2017</a:t>
            </a:r>
            <a:r>
              <a:rPr lang="zh-CN" altLang="en-US" sz="3200" b="1">
                <a:solidFill>
                  <a:schemeClr val="tx1">
                    <a:lumMod val="50000"/>
                  </a:schemeClr>
                </a:solidFill>
                <a:latin typeface="华文新魏" panose="02010800040101010101" charset="-122"/>
                <a:ea typeface="华文新魏" panose="02010800040101010101" charset="-122"/>
              </a:rPr>
              <a:t>年，我校啦啦操队在中国啦啦操公开赛和中国（日照）啦啦操国际精英赛的公开组比赛中技压群芳、勇夺桂冠。</a:t>
            </a:r>
            <a:endParaRPr lang="zh-CN" altLang="en-US" sz="3200" b="1">
              <a:solidFill>
                <a:schemeClr val="tx1">
                  <a:lumMod val="50000"/>
                </a:schemeClr>
              </a:solidFill>
              <a:latin typeface="华文新魏" panose="02010800040101010101" charset="-122"/>
              <a:ea typeface="华文新魏" panose="02010800040101010101" charset="-122"/>
            </a:endParaRPr>
          </a:p>
        </p:txBody>
      </p:sp>
      <p:pic>
        <p:nvPicPr>
          <p:cNvPr id="9" name="图片 8" descr="psb"/>
          <p:cNvPicPr>
            <a:picLocks noChangeAspect="1"/>
          </p:cNvPicPr>
          <p:nvPr/>
        </p:nvPicPr>
        <p:blipFill>
          <a:blip r:embed="rId1"/>
          <a:stretch>
            <a:fillRect/>
          </a:stretch>
        </p:blipFill>
        <p:spPr>
          <a:xfrm>
            <a:off x="6294120" y="2038350"/>
            <a:ext cx="5643880" cy="3762375"/>
          </a:xfrm>
          <a:prstGeom prst="rect">
            <a:avLst/>
          </a:prstGeom>
          <a:effectLst>
            <a:softEdge rad="279400"/>
          </a:effectLst>
        </p:spPr>
      </p:pic>
      <p:pic>
        <p:nvPicPr>
          <p:cNvPr id="10" name="图片 9" descr="psb (1)"/>
          <p:cNvPicPr>
            <a:picLocks noChangeAspect="1"/>
          </p:cNvPicPr>
          <p:nvPr/>
        </p:nvPicPr>
        <p:blipFill>
          <a:blip r:embed="rId2"/>
          <a:stretch>
            <a:fillRect/>
          </a:stretch>
        </p:blipFill>
        <p:spPr>
          <a:xfrm>
            <a:off x="339090" y="2052955"/>
            <a:ext cx="5621020" cy="3747770"/>
          </a:xfrm>
          <a:prstGeom prst="rect">
            <a:avLst/>
          </a:prstGeom>
          <a:effectLst>
            <a:softEdge rad="254000"/>
          </a:effectLst>
        </p:spPr>
      </p:pic>
    </p:spTree>
    <p:custDataLst>
      <p:tags r:id="rId3"/>
    </p:custData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4" name="文本占位符 3"/>
          <p:cNvSpPr>
            <a:spLocks noGrp="1"/>
          </p:cNvSpPr>
          <p:nvPr>
            <p:ph type="body" sz="half" idx="2"/>
          </p:nvPr>
        </p:nvSpPr>
        <p:spPr>
          <a:xfrm>
            <a:off x="6561455" y="1459865"/>
            <a:ext cx="4164965" cy="4276725"/>
          </a:xfrm>
        </p:spPr>
        <p:txBody>
          <a:bodyPr>
            <a:normAutofit lnSpcReduction="20000"/>
          </a:bodyPr>
          <a:p>
            <a:pPr>
              <a:lnSpc>
                <a:spcPct val="110000"/>
              </a:lnSpc>
            </a:pPr>
            <a:r>
              <a:rPr lang="en-US" altLang="zh-CN" sz="2800">
                <a:latin typeface="+mj-ea"/>
                <a:ea typeface="+mj-ea"/>
              </a:rPr>
              <a:t>   </a:t>
            </a:r>
            <a:r>
              <a:rPr lang="en-US" altLang="zh-CN" sz="3200">
                <a:latin typeface="+mj-ea"/>
                <a:ea typeface="+mj-ea"/>
              </a:rPr>
              <a:t> 2018</a:t>
            </a:r>
            <a:r>
              <a:rPr lang="zh-CN" altLang="en-US" sz="3200">
                <a:latin typeface="+mj-ea"/>
                <a:ea typeface="+mj-ea"/>
              </a:rPr>
              <a:t>年</a:t>
            </a:r>
            <a:r>
              <a:rPr lang="en-US" altLang="zh-CN" sz="3200">
                <a:latin typeface="+mj-ea"/>
                <a:ea typeface="+mj-ea"/>
              </a:rPr>
              <a:t>4</a:t>
            </a:r>
            <a:r>
              <a:rPr lang="zh-CN" altLang="en-US" sz="3200">
                <a:latin typeface="+mj-ea"/>
                <a:ea typeface="+mj-ea"/>
              </a:rPr>
              <a:t>月，我校</a:t>
            </a:r>
            <a:r>
              <a:rPr lang="en-US" altLang="zh-CN" sz="3200">
                <a:latin typeface="+mj-ea"/>
                <a:ea typeface="+mj-ea"/>
              </a:rPr>
              <a:t>sparkle</a:t>
            </a:r>
            <a:r>
              <a:rPr lang="zh-CN" altLang="en-US" sz="3200">
                <a:latin typeface="+mj-ea"/>
                <a:ea typeface="+mj-ea"/>
              </a:rPr>
              <a:t>啦啦操队将代表中国赴美国奥兰多参加世界啦啦操锦标赛。</a:t>
            </a:r>
            <a:endParaRPr lang="zh-CN" altLang="en-US" sz="3200">
              <a:latin typeface="+mj-ea"/>
              <a:ea typeface="+mj-ea"/>
            </a:endParaRPr>
          </a:p>
          <a:p>
            <a:pPr>
              <a:lnSpc>
                <a:spcPct val="110000"/>
              </a:lnSpc>
            </a:pPr>
            <a:r>
              <a:rPr lang="zh-CN" altLang="en-US" sz="3200">
                <a:latin typeface="+mj-ea"/>
                <a:ea typeface="+mj-ea"/>
              </a:rPr>
              <a:t>    我们会努力为国争光！</a:t>
            </a:r>
            <a:endParaRPr lang="zh-CN" altLang="en-US" sz="3200">
              <a:latin typeface="+mj-ea"/>
              <a:ea typeface="+mj-ea"/>
            </a:endParaRPr>
          </a:p>
        </p:txBody>
      </p:sp>
      <p:pic>
        <p:nvPicPr>
          <p:cNvPr id="5" name="图片占位符 4" descr="国际赛事派遣函（重庆29中）_01"/>
          <p:cNvPicPr>
            <a:picLocks noChangeAspect="1"/>
          </p:cNvPicPr>
          <p:nvPr>
            <p:ph type="pic" idx="1"/>
          </p:nvPr>
        </p:nvPicPr>
        <p:blipFill>
          <a:blip r:embed="rId1"/>
          <a:stretch>
            <a:fillRect/>
          </a:stretch>
        </p:blipFill>
        <p:spPr>
          <a:xfrm>
            <a:off x="1494790" y="867410"/>
            <a:ext cx="3454400" cy="5461635"/>
          </a:xfrm>
          <a:prstGeom prst="rect">
            <a:avLst/>
          </a:prstGeom>
        </p:spPr>
      </p:pic>
      <p:pic>
        <p:nvPicPr>
          <p:cNvPr id="3" name="图片 2" descr="29中(左右组合-1)"/>
          <p:cNvPicPr>
            <a:picLocks noChangeAspect="1"/>
          </p:cNvPicPr>
          <p:nvPr/>
        </p:nvPicPr>
        <p:blipFill>
          <a:blip r:embed="rId2"/>
          <a:srcRect l="3081" t="11022" r="-743" b="13010"/>
          <a:stretch>
            <a:fillRect/>
          </a:stretch>
        </p:blipFill>
        <p:spPr>
          <a:xfrm>
            <a:off x="8167370" y="12065"/>
            <a:ext cx="4068445" cy="835660"/>
          </a:xfrm>
          <a:prstGeom prst="snip2DiagRect">
            <a:avLst/>
          </a:prstGeom>
        </p:spPr>
      </p:pic>
    </p:spTree>
    <p:custDataLst>
      <p:tags r:id="rId3"/>
    </p:custData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334135" y="378460"/>
            <a:ext cx="10560685" cy="1214120"/>
          </a:xfrm>
        </p:spPr>
        <p:txBody>
          <a:bodyPr/>
          <a:p>
            <a:pPr>
              <a:lnSpc>
                <a:spcPct val="100000"/>
              </a:lnSpc>
            </a:pPr>
            <a:r>
              <a:rPr lang="en-US" altLang="zh-CN"/>
              <a:t>     </a:t>
            </a:r>
            <a:r>
              <a:rPr lang="en-US" altLang="zh-CN" sz="2800">
                <a:solidFill>
                  <a:srgbClr val="000000"/>
                </a:solidFill>
                <a:latin typeface="+mj-ea"/>
                <a:ea typeface="+mj-ea"/>
              </a:rPr>
              <a:t>  </a:t>
            </a:r>
            <a:r>
              <a:rPr lang="zh-CN" altLang="en-US" sz="2800">
                <a:solidFill>
                  <a:srgbClr val="000000"/>
                </a:solidFill>
                <a:latin typeface="+mj-ea"/>
                <a:ea typeface="+mj-ea"/>
              </a:rPr>
              <a:t>通过啦啦操我校还向清华、厦大等各大高校输送了一批优秀人才。取得以上成绩离不开各位的鼓励与支持，再次一并感谢！</a:t>
            </a:r>
            <a:endParaRPr lang="zh-CN" altLang="en-US" sz="2800">
              <a:solidFill>
                <a:srgbClr val="000000"/>
              </a:solidFill>
              <a:latin typeface="+mj-ea"/>
              <a:ea typeface="+mj-ea"/>
            </a:endParaRPr>
          </a:p>
        </p:txBody>
      </p:sp>
      <p:pic>
        <p:nvPicPr>
          <p:cNvPr id="5" name="图片 4" descr="Screenshot_2017-11-26-13-36-05-96"/>
          <p:cNvPicPr>
            <a:picLocks noChangeAspect="1"/>
          </p:cNvPicPr>
          <p:nvPr/>
        </p:nvPicPr>
        <p:blipFill>
          <a:blip r:embed="rId1"/>
          <a:srcRect l="1515" t="36492" r="16970" b="11662"/>
          <a:stretch>
            <a:fillRect/>
          </a:stretch>
        </p:blipFill>
        <p:spPr>
          <a:xfrm>
            <a:off x="1334135" y="1711325"/>
            <a:ext cx="4585970" cy="2349500"/>
          </a:xfrm>
          <a:prstGeom prst="rect">
            <a:avLst/>
          </a:prstGeom>
        </p:spPr>
      </p:pic>
      <p:pic>
        <p:nvPicPr>
          <p:cNvPr id="6" name="图片 5" descr="Screenshot_2017-11-26-13-37-00-72"/>
          <p:cNvPicPr>
            <a:picLocks noChangeAspect="1"/>
          </p:cNvPicPr>
          <p:nvPr/>
        </p:nvPicPr>
        <p:blipFill>
          <a:blip r:embed="rId2"/>
          <a:srcRect l="1667" t="36875" r="15303" b="10457"/>
          <a:stretch>
            <a:fillRect/>
          </a:stretch>
        </p:blipFill>
        <p:spPr>
          <a:xfrm>
            <a:off x="6690360" y="1697990"/>
            <a:ext cx="4509770" cy="2362835"/>
          </a:xfrm>
          <a:prstGeom prst="rect">
            <a:avLst/>
          </a:prstGeom>
        </p:spPr>
      </p:pic>
      <p:pic>
        <p:nvPicPr>
          <p:cNvPr id="7" name="图片 6" descr="Screenshot_2017-11-26-13-36-35-02"/>
          <p:cNvPicPr>
            <a:picLocks noChangeAspect="1"/>
          </p:cNvPicPr>
          <p:nvPr/>
        </p:nvPicPr>
        <p:blipFill>
          <a:blip r:embed="rId3"/>
          <a:srcRect l="2121" t="36242" r="17879" b="12186"/>
          <a:stretch>
            <a:fillRect/>
          </a:stretch>
        </p:blipFill>
        <p:spPr>
          <a:xfrm>
            <a:off x="1334135" y="4060825"/>
            <a:ext cx="4585970" cy="2386330"/>
          </a:xfrm>
          <a:prstGeom prst="rect">
            <a:avLst/>
          </a:prstGeom>
        </p:spPr>
      </p:pic>
      <p:pic>
        <p:nvPicPr>
          <p:cNvPr id="8" name="图片 7" descr="Screenshot_2017-11-26-13-36-42-99"/>
          <p:cNvPicPr>
            <a:picLocks noChangeAspect="1"/>
          </p:cNvPicPr>
          <p:nvPr/>
        </p:nvPicPr>
        <p:blipFill>
          <a:blip r:embed="rId4"/>
          <a:srcRect l="1923" t="36019" r="12085" b="8495"/>
          <a:stretch>
            <a:fillRect/>
          </a:stretch>
        </p:blipFill>
        <p:spPr>
          <a:xfrm>
            <a:off x="6598920" y="4060825"/>
            <a:ext cx="4862830" cy="2386965"/>
          </a:xfrm>
          <a:prstGeom prst="rect">
            <a:avLst/>
          </a:prstGeom>
        </p:spPr>
      </p:pic>
    </p:spTree>
    <p:custDataLst>
      <p:tags r:id="rId5"/>
    </p:custData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1591310" y="2413000"/>
            <a:ext cx="9009380" cy="2555240"/>
          </a:xfrm>
        </p:spPr>
        <p:txBody>
          <a:bodyPr>
            <a:noAutofit/>
          </a:bodyPr>
          <a:lstStyle/>
          <a:p>
            <a:br>
              <a:rPr sz="6600" b="0">
                <a:solidFill>
                  <a:srgbClr val="000000"/>
                </a:solidFill>
                <a:latin typeface="+mj-ea"/>
                <a:ea typeface="+mj-ea"/>
                <a:sym typeface="+mn-ea"/>
              </a:rPr>
            </a:br>
            <a:endParaRPr lang="zh-CN" sz="6600" b="0" smtClean="0">
              <a:solidFill>
                <a:srgbClr val="000000"/>
              </a:solidFill>
              <a:latin typeface="+mj-ea"/>
              <a:ea typeface="+mj-ea"/>
              <a:sym typeface="+mn-ea"/>
            </a:endParaRPr>
          </a:p>
        </p:txBody>
      </p:sp>
      <p:sp>
        <p:nvSpPr>
          <p:cNvPr id="4" name="文本框 3"/>
          <p:cNvSpPr txBox="1"/>
          <p:nvPr/>
        </p:nvSpPr>
        <p:spPr>
          <a:xfrm>
            <a:off x="3284220" y="1943100"/>
            <a:ext cx="6673850" cy="4411980"/>
          </a:xfrm>
          <a:prstGeom prst="rect">
            <a:avLst/>
          </a:prstGeom>
          <a:noFill/>
        </p:spPr>
        <p:txBody>
          <a:bodyPr wrap="square" rtlCol="0" anchor="t">
            <a:spAutoFit/>
          </a:bodyPr>
          <a:p>
            <a:pPr>
              <a:lnSpc>
                <a:spcPct val="130000"/>
              </a:lnSpc>
            </a:pPr>
            <a:r>
              <a:rPr lang="zh-CN" altLang="en-US" sz="7200" b="1">
                <a:solidFill>
                  <a:schemeClr val="tx2">
                    <a:lumMod val="50000"/>
                  </a:schemeClr>
                </a:solidFill>
                <a:latin typeface="楷体" panose="02010609060101010101" charset="-122"/>
                <a:ea typeface="楷体" panose="02010609060101010101" charset="-122"/>
                <a:sym typeface="+mn-ea"/>
              </a:rPr>
              <a:t>百年历程书担当</a:t>
            </a:r>
            <a:endParaRPr lang="zh-CN" altLang="en-US" sz="7200" b="1">
              <a:solidFill>
                <a:schemeClr val="tx2">
                  <a:lumMod val="50000"/>
                </a:schemeClr>
              </a:solidFill>
              <a:latin typeface="楷体" panose="02010609060101010101" charset="-122"/>
              <a:ea typeface="楷体" panose="02010609060101010101" charset="-122"/>
              <a:sym typeface="+mn-ea"/>
            </a:endParaRPr>
          </a:p>
          <a:p>
            <a:pPr>
              <a:lnSpc>
                <a:spcPct val="130000"/>
              </a:lnSpc>
            </a:pPr>
            <a:r>
              <a:rPr lang="zh-CN" altLang="en-US" sz="7200" b="1">
                <a:solidFill>
                  <a:schemeClr val="tx2">
                    <a:lumMod val="50000"/>
                  </a:schemeClr>
                </a:solidFill>
                <a:latin typeface="楷体" panose="02010609060101010101" charset="-122"/>
                <a:ea typeface="楷体" panose="02010609060101010101" charset="-122"/>
              </a:rPr>
              <a:t>三载耕耘写辉煌</a:t>
            </a:r>
            <a:endParaRPr lang="zh-CN" altLang="en-US" sz="7200" b="1">
              <a:solidFill>
                <a:schemeClr val="tx2">
                  <a:lumMod val="50000"/>
                </a:schemeClr>
              </a:solidFill>
              <a:latin typeface="楷体" panose="02010609060101010101" charset="-122"/>
              <a:ea typeface="楷体" panose="02010609060101010101" charset="-122"/>
            </a:endParaRPr>
          </a:p>
          <a:p>
            <a:pPr>
              <a:lnSpc>
                <a:spcPct val="130000"/>
              </a:lnSpc>
            </a:pPr>
            <a:endParaRPr lang="zh-CN" altLang="en-US" sz="7200" b="1">
              <a:solidFill>
                <a:schemeClr val="tx2">
                  <a:lumMod val="50000"/>
                </a:schemeClr>
              </a:solidFill>
              <a:latin typeface="楷体" panose="02010609060101010101" charset="-122"/>
              <a:ea typeface="楷体" panose="02010609060101010101" charset="-122"/>
              <a:sym typeface="+mn-ea"/>
            </a:endParaRPr>
          </a:p>
        </p:txBody>
      </p:sp>
      <p:pic>
        <p:nvPicPr>
          <p:cNvPr id="5" name="图片 4" descr="29中(左右组合-1)"/>
          <p:cNvPicPr>
            <a:picLocks noChangeAspect="1"/>
          </p:cNvPicPr>
          <p:nvPr/>
        </p:nvPicPr>
        <p:blipFill>
          <a:blip r:embed="rId2"/>
          <a:srcRect l="3081" t="11022" r="-743" b="13010"/>
          <a:stretch>
            <a:fillRect/>
          </a:stretch>
        </p:blipFill>
        <p:spPr>
          <a:xfrm>
            <a:off x="8167370" y="12065"/>
            <a:ext cx="4068445" cy="835660"/>
          </a:xfrm>
          <a:prstGeom prst="snip2DiagRect">
            <a:avLst/>
          </a:prstGeom>
        </p:spPr>
      </p:pic>
    </p:spTree>
    <p:custDataLst>
      <p:tags r:id="rId3"/>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标题 8"/>
          <p:cNvSpPr/>
          <p:nvPr>
            <p:ph type="ctrTitle"/>
          </p:nvPr>
        </p:nvSpPr>
        <p:spPr>
          <a:xfrm>
            <a:off x="1558925" y="2598420"/>
            <a:ext cx="10902950" cy="1660525"/>
          </a:xfrm>
        </p:spPr>
        <p:txBody>
          <a:bodyPr>
            <a:noAutofit/>
          </a:bodyPr>
          <a:p>
            <a:pPr>
              <a:lnSpc>
                <a:spcPct val="150000"/>
              </a:lnSpc>
            </a:pPr>
            <a:r>
              <a:rPr lang="zh-CN" sz="6600">
                <a:solidFill>
                  <a:schemeClr val="accent1"/>
                </a:solidFill>
                <a:latin typeface="微软雅黑" panose="020B0503020204020204" charset="-122"/>
              </a:rPr>
              <a:t>谢谢观看！</a:t>
            </a:r>
            <a:endParaRPr lang="zh-CN" sz="6600">
              <a:solidFill>
                <a:schemeClr val="accent1"/>
              </a:solidFill>
              <a:latin typeface="微软雅黑" panose="020B0503020204020204" charset="-122"/>
            </a:endParaRPr>
          </a:p>
        </p:txBody>
      </p:sp>
      <p:pic>
        <p:nvPicPr>
          <p:cNvPr id="5" name="图片 4" descr="29中(左右组合-1)"/>
          <p:cNvPicPr>
            <a:picLocks noChangeAspect="1"/>
          </p:cNvPicPr>
          <p:nvPr/>
        </p:nvPicPr>
        <p:blipFill>
          <a:blip r:embed="rId1"/>
          <a:srcRect l="3081" t="11022" r="-743" b="13010"/>
          <a:stretch>
            <a:fillRect/>
          </a:stretch>
        </p:blipFill>
        <p:spPr>
          <a:xfrm>
            <a:off x="39370" y="41910"/>
            <a:ext cx="4068445" cy="835660"/>
          </a:xfrm>
          <a:prstGeom prst="snip2DiagRect">
            <a:avLst/>
          </a:prstGeom>
        </p:spPr>
      </p:pic>
      <p:sp>
        <p:nvSpPr>
          <p:cNvPr id="2" name="文本框 1"/>
          <p:cNvSpPr txBox="1"/>
          <p:nvPr/>
        </p:nvSpPr>
        <p:spPr>
          <a:xfrm>
            <a:off x="9042400" y="6054090"/>
            <a:ext cx="3055620" cy="706755"/>
          </a:xfrm>
          <a:prstGeom prst="rect">
            <a:avLst/>
          </a:prstGeom>
          <a:noFill/>
        </p:spPr>
        <p:txBody>
          <a:bodyPr wrap="square" rtlCol="0">
            <a:spAutoFit/>
          </a:bodyPr>
          <a:p>
            <a:r>
              <a:rPr lang="en-US" altLang="zh-CN" sz="4000" b="1">
                <a:latin typeface="黑体" panose="02010600030101010101" pitchFamily="49" charset="-122"/>
                <a:ea typeface="黑体" panose="02010600030101010101" pitchFamily="49" charset="-122"/>
              </a:rPr>
              <a:t>2017.12</a:t>
            </a:r>
            <a:endParaRPr lang="en-US" altLang="zh-CN" sz="4000" b="1">
              <a:latin typeface="黑体" panose="02010600030101010101" pitchFamily="49" charset="-122"/>
              <a:ea typeface="黑体" panose="02010600030101010101" pitchFamily="49" charset="-122"/>
            </a:endParaRPr>
          </a:p>
        </p:txBody>
      </p:sp>
    </p:spTree>
    <p:custDataLst>
      <p:tags r:id="rId2"/>
    </p:custDataLst>
  </p:cSld>
  <p:clrMapOvr>
    <a:masterClrMapping/>
  </p:clrMapOvr>
  <p:transition>
    <p:fade/>
  </p:transition>
</p:sld>
</file>

<file path=ppt/tags/tag1.xml><?xml version="1.0" encoding="utf-8"?>
<p:tagLst xmlns:p="http://schemas.openxmlformats.org/presentationml/2006/main">
  <p:tag name="KSO_WM_TAG_VERSION" val="1.0"/>
  <p:tag name="KSO_WM_BEAUTIFY_FLAG" val="#wm#"/>
  <p:tag name="KSO_WM_UNIT_TYPE" val="i"/>
  <p:tag name="KSO_WM_UNIT_ID" val="278*i*0"/>
  <p:tag name="KSO_WM_TEMPLATE_CATEGORY" val="custom"/>
  <p:tag name="KSO_WM_TEMPLATE_INDEX" val="155"/>
</p:tagLst>
</file>

<file path=ppt/tags/tag2.xml><?xml version="1.0" encoding="utf-8"?>
<p:tagLst xmlns:p="http://schemas.openxmlformats.org/presentationml/2006/main">
  <p:tag name="KSO_WM_TAG_VERSION" val="1.0"/>
  <p:tag name="KSO_WM_BEAUTIFY_FLAG" val="#wm#"/>
  <p:tag name="KSO_WM_UNIT_TYPE" val="i"/>
  <p:tag name="KSO_WM_UNIT_ID" val="278*i*1"/>
  <p:tag name="KSO_WM_TEMPLATE_CATEGORY" val="custom"/>
  <p:tag name="KSO_WM_TEMPLATE_INDEX" val="155"/>
</p:tagLst>
</file>

<file path=ppt/tags/tag3.xml><?xml version="1.0" encoding="utf-8"?>
<p:tagLst xmlns:p="http://schemas.openxmlformats.org/presentationml/2006/main">
  <p:tag name="KSO_WM_TAG_VERSION" val="1.0"/>
  <p:tag name="KSO_WM_BEAUTIFY_FLAG" val="#wm#"/>
  <p:tag name="KSO_WM_UNIT_TYPE" val="i"/>
  <p:tag name="KSO_WM_UNIT_ID" val="278*i*2"/>
  <p:tag name="KSO_WM_TEMPLATE_CATEGORY" val="custom"/>
  <p:tag name="KSO_WM_TEMPLATE_INDEX" val="155"/>
</p:tagLst>
</file>

<file path=ppt/tags/tag4.xml><?xml version="1.0" encoding="utf-8"?>
<p:tagLst xmlns:p="http://schemas.openxmlformats.org/presentationml/2006/main">
  <p:tag name="KSO_WM_TAG_VERSION" val="1.0"/>
  <p:tag name="KSO_WM_BEAUTIFY_FLAG" val="#wm#"/>
  <p:tag name="KSO_WM_UNIT_TYPE" val="i"/>
  <p:tag name="KSO_WM_UNIT_ID" val="278*i*3"/>
  <p:tag name="KSO_WM_TEMPLATE_CATEGORY" val="custom"/>
  <p:tag name="KSO_WM_TEMPLATE_INDEX" val="155"/>
</p:tagLst>
</file>

<file path=ppt/tags/tag5.xml><?xml version="1.0" encoding="utf-8"?>
<p:tagLst xmlns:p="http://schemas.openxmlformats.org/presentationml/2006/main">
  <p:tag name="KSO_WM_TAG_VERSION" val="1.0"/>
  <p:tag name="KSO_WM_BEAUTIFY_FLAG" val="#wm#"/>
  <p:tag name="KSO_WM_UNIT_TYPE" val="i"/>
  <p:tag name="KSO_WM_UNIT_ID" val="278*i*4"/>
  <p:tag name="KSO_WM_TEMPLATE_CATEGORY" val="custom"/>
  <p:tag name="KSO_WM_TEMPLATE_INDEX" val="155"/>
</p:tagLst>
</file>

<file path=ppt/tags/tag6.xml><?xml version="1.0" encoding="utf-8"?>
<p:tagLst xmlns:p="http://schemas.openxmlformats.org/presentationml/2006/main">
  <p:tag name="KSO_WM_TAG_VERSION" val="1.0"/>
  <p:tag name="KSO_WM_TEMPLATE_CATEGORY" val="custom"/>
  <p:tag name="KSO_WM_TEMPLATE_INDEX" val="160439"/>
</p:tagLst>
</file>

<file path=ppt/tags/tag7.xml><?xml version="1.0" encoding="utf-8"?>
<p:tagLst xmlns:p="http://schemas.openxmlformats.org/presentationml/2006/main">
  <p:tag name="KSO_WM_TAG_VERSION" val="1.0"/>
  <p:tag name="KSO_WM_TEMPLATE_CATEGORY" val="custom"/>
  <p:tag name="KSO_WM_TEMPLATE_INDEX" val="160439"/>
</p:tagLst>
</file>

<file path=ppt/tags/tag8.xml><?xml version="1.0" encoding="utf-8"?>
<p:tagLst xmlns:p="http://schemas.openxmlformats.org/presentationml/2006/main">
  <p:tag name="KSO_WM_TEMPLATE_THUMBS_INDEX" val="1、9、12、16、21、22、26、32、35"/>
  <p:tag name="KSO_WM_TEMPLATE_CATEGORY" val="custom"/>
  <p:tag name="KSO_WM_TEMPLATE_INDEX" val="160439"/>
  <p:tag name="KSO_WM_BEAUTIFY_FLAG" val="#wm#"/>
  <p:tag name="KSO_WM_TAG_VERSION" val="1.0"/>
</p:tagLst>
</file>

<file path=ppt/tags/tag9.xml><?xml version="1.0" encoding="utf-8"?>
<p:tagLst xmlns:p="http://schemas.openxmlformats.org/presentationml/2006/main">
  <p:tag name="KSO_WM_TAG_VERSION" val="1.0"/>
  <p:tag name="KSO_WM_BEAUTIFY_FLAG" val="#wm#"/>
  <p:tag name="KSO_WM_UNIT_TYPE" val="i"/>
  <p:tag name="KSO_WM_UNIT_ID" val="278*i*0"/>
  <p:tag name="KSO_WM_TEMPLATE_CATEGORY" val="custom"/>
  <p:tag name="KSO_WM_TEMPLATE_INDEX" val="155"/>
</p:tagLst>
</file>

<file path=ppt/tags/tag10.xml><?xml version="1.0" encoding="utf-8"?>
<p:tagLst xmlns:p="http://schemas.openxmlformats.org/presentationml/2006/main">
  <p:tag name="KSO_WM_TAG_VERSION" val="1.0"/>
  <p:tag name="KSO_WM_BEAUTIFY_FLAG" val="#wm#"/>
  <p:tag name="KSO_WM_UNIT_TYPE" val="i"/>
  <p:tag name="KSO_WM_UNIT_ID" val="278*i*1"/>
  <p:tag name="KSO_WM_TEMPLATE_CATEGORY" val="custom"/>
  <p:tag name="KSO_WM_TEMPLATE_INDEX" val="155"/>
</p:tagLst>
</file>

<file path=ppt/tags/tag11.xml><?xml version="1.0" encoding="utf-8"?>
<p:tagLst xmlns:p="http://schemas.openxmlformats.org/presentationml/2006/main">
  <p:tag name="KSO_WM_TAG_VERSION" val="1.0"/>
  <p:tag name="KSO_WM_BEAUTIFY_FLAG" val="#wm#"/>
  <p:tag name="KSO_WM_UNIT_TYPE" val="i"/>
  <p:tag name="KSO_WM_UNIT_ID" val="278*i*2"/>
  <p:tag name="KSO_WM_TEMPLATE_CATEGORY" val="custom"/>
  <p:tag name="KSO_WM_TEMPLATE_INDEX" val="155"/>
</p:tagLst>
</file>

<file path=ppt/tags/tag12.xml><?xml version="1.0" encoding="utf-8"?>
<p:tagLst xmlns:p="http://schemas.openxmlformats.org/presentationml/2006/main">
  <p:tag name="KSO_WM_TAG_VERSION" val="1.0"/>
  <p:tag name="KSO_WM_BEAUTIFY_FLAG" val="#wm#"/>
  <p:tag name="KSO_WM_UNIT_TYPE" val="i"/>
  <p:tag name="KSO_WM_UNIT_ID" val="278*i*3"/>
  <p:tag name="KSO_WM_TEMPLATE_CATEGORY" val="custom"/>
  <p:tag name="KSO_WM_TEMPLATE_INDEX" val="155"/>
</p:tagLst>
</file>

<file path=ppt/tags/tag13.xml><?xml version="1.0" encoding="utf-8"?>
<p:tagLst xmlns:p="http://schemas.openxmlformats.org/presentationml/2006/main">
  <p:tag name="KSO_WM_TAG_VERSION" val="1.0"/>
  <p:tag name="KSO_WM_BEAUTIFY_FLAG" val="#wm#"/>
  <p:tag name="KSO_WM_UNIT_TYPE" val="i"/>
  <p:tag name="KSO_WM_UNIT_ID" val="278*i*4"/>
  <p:tag name="KSO_WM_TEMPLATE_CATEGORY" val="custom"/>
  <p:tag name="KSO_WM_TEMPLATE_INDEX" val="155"/>
</p:tagLst>
</file>

<file path=ppt/tags/tag14.xml><?xml version="1.0" encoding="utf-8"?>
<p:tagLst xmlns:p="http://schemas.openxmlformats.org/presentationml/2006/main">
  <p:tag name="KSO_WM_TAG_VERSION" val="1.0"/>
  <p:tag name="KSO_WM_TEMPLATE_CATEGORY" val="custom"/>
  <p:tag name="KSO_WM_TEMPLATE_INDEX" val="160439"/>
</p:tagLst>
</file>

<file path=ppt/tags/tag15.xml><?xml version="1.0" encoding="utf-8"?>
<p:tagLst xmlns:p="http://schemas.openxmlformats.org/presentationml/2006/main">
  <p:tag name="KSO_WM_TAG_VERSION" val="1.0"/>
  <p:tag name="KSO_WM_TEMPLATE_CATEGORY" val="custom"/>
  <p:tag name="KSO_WM_TEMPLATE_INDEX" val="160439"/>
</p:tagLst>
</file>

<file path=ppt/tags/tag16.xml><?xml version="1.0" encoding="utf-8"?>
<p:tagLst xmlns:p="http://schemas.openxmlformats.org/presentationml/2006/main">
  <p:tag name="KSO_WM_TEMPLATE_THUMBS_INDEX" val="1、9、12、16、21、22、26、32、35"/>
  <p:tag name="KSO_WM_TEMPLATE_CATEGORY" val="custom"/>
  <p:tag name="KSO_WM_TEMPLATE_INDEX" val="160439"/>
  <p:tag name="KSO_WM_BEAUTIFY_FLAG" val="#wm#"/>
  <p:tag name="KSO_WM_TAG_VERSION" val="1.0"/>
</p:tagLst>
</file>

<file path=ppt/tags/tag17.xml><?xml version="1.0" encoding="utf-8"?>
<p:tagLst xmlns:p="http://schemas.openxmlformats.org/presentationml/2006/main">
  <p:tag name="KSO_WM_TAG_VERSION" val="1.0"/>
  <p:tag name="KSO_WM_BEAUTIFY_FLAG" val="#wm#"/>
  <p:tag name="KSO_WM_TEMPLATE_CATEGORY" val="custom"/>
  <p:tag name="KSO_WM_TEMPLATE_INDEX" val="160439"/>
  <p:tag name="KSO_WM_UNIT_TYPE" val="a"/>
  <p:tag name="KSO_WM_UNIT_INDEX" val="1"/>
  <p:tag name="KSO_WM_UNIT_ID" val="custom160439_35*a*1"/>
  <p:tag name="KSO_WM_UNIT_CLEAR" val="1"/>
  <p:tag name="KSO_WM_UNIT_LAYERLEVEL" val="1"/>
  <p:tag name="KSO_WM_UNIT_VALUE" val="12"/>
  <p:tag name="KSO_WM_UNIT_ISCONTENTSTITLE" val="0"/>
  <p:tag name="KSO_WM_UNIT_HIGHLIGHT" val="0"/>
  <p:tag name="KSO_WM_UNIT_COMPATIBLE" val="0"/>
  <p:tag name="KSO_WM_UNIT_PRESET_TEXT" val="THANKYOU"/>
</p:tagLst>
</file>

<file path=ppt/tags/tag18.xml><?xml version="1.0" encoding="utf-8"?>
<p:tagLst xmlns:p="http://schemas.openxmlformats.org/presentationml/2006/main">
  <p:tag name="KSO_WM_TEMPLATE_CATEGORY" val="custom"/>
  <p:tag name="KSO_WM_TEMPLATE_INDEX" val="160439"/>
  <p:tag name="KSO_WM_SLIDE_ID" val="custom160439_35"/>
  <p:tag name="KSO_WM_SLIDE_INDEX" val="35"/>
  <p:tag name="KSO_WM_SLIDE_ITEM_CNT" val="1"/>
  <p:tag name="KSO_WM_SLIDE_LAYOUT" val="a"/>
  <p:tag name="KSO_WM_SLIDE_LAYOUT_CNT" val="1"/>
  <p:tag name="KSO_WM_SLIDE_TYPE" val="endPage"/>
  <p:tag name="KSO_WM_BEAUTIFY_FLAG" val="#wm#"/>
  <p:tag name="KSO_WM_TAG_VERSION" val="1.0"/>
  <p:tag name="KSO_WM_TEMPLATE_TOPIC_ID" val="2806177"/>
  <p:tag name="KSO_WM_TEMPLATE_OUTLINE_ID" val="15"/>
  <p:tag name="KSO_WM_TEMPLATE_SCENE_ID" val="1"/>
  <p:tag name="KSO_WM_TEMPLATE_JOB_ID" val="2"/>
  <p:tag name="KSO_WM_TEMPLATE_TOPIC_DEFAULT" val="1"/>
</p:tagLst>
</file>

<file path=ppt/tags/tag19.xml><?xml version="1.0" encoding="utf-8"?>
<p:tagLst xmlns:p="http://schemas.openxmlformats.org/presentationml/2006/main">
  <p:tag name="KSO_WM_TAG_VERSION" val="1.0"/>
  <p:tag name="KSO_WM_BEAUTIFY_FLAG" val="#wm#"/>
  <p:tag name="KSO_WM_TEMPLATE_CATEGORY" val="custom"/>
  <p:tag name="KSO_WM_TEMPLATE_INDEX" val="160439"/>
  <p:tag name="KSO_WM_UNIT_TYPE" val="a"/>
  <p:tag name="KSO_WM_UNIT_INDEX" val="1"/>
  <p:tag name="KSO_WM_UNIT_ID" val="custom160439_2*a*1"/>
  <p:tag name="KSO_WM_UNIT_CLEAR" val="1"/>
  <p:tag name="KSO_WM_UNIT_LAYERLEVEL" val="1"/>
  <p:tag name="KSO_WM_UNIT_VALUE" val="16"/>
  <p:tag name="KSO_WM_UNIT_ISCONTENTSTITLE" val="0"/>
  <p:tag name="KSO_WM_UNIT_HIGHLIGHT" val="0"/>
  <p:tag name="KSO_WM_UNIT_COMPATIBLE" val="0"/>
  <p:tag name="KSO_WM_UNIT_PRESET_TEXT_INDEX" val="3"/>
  <p:tag name="KSO_WM_UNIT_PRESET_TEXT_LEN" val="17"/>
</p:tagLst>
</file>

<file path=ppt/tags/tag20.xml><?xml version="1.0" encoding="utf-8"?>
<p:tagLst xmlns:p="http://schemas.openxmlformats.org/presentationml/2006/main">
  <p:tag name="KSO_WM_TAG_VERSION" val="1.0"/>
  <p:tag name="KSO_WM_BEAUTIFY_FLAG" val="#wm#"/>
  <p:tag name="KSO_WM_TEMPLATE_CATEGORY" val="custom"/>
  <p:tag name="KSO_WM_TEMPLATE_INDEX" val="160439"/>
  <p:tag name="KSO_WM_UNIT_TYPE" val="f"/>
  <p:tag name="KSO_WM_UNIT_INDEX" val="1"/>
  <p:tag name="KSO_WM_UNIT_ID" val="custom160439_2*f*1"/>
  <p:tag name="KSO_WM_UNIT_CLEAR" val="1"/>
  <p:tag name="KSO_WM_UNIT_LAYERLEVEL" val="1"/>
  <p:tag name="KSO_WM_UNIT_VALUE" val="264"/>
  <p:tag name="KSO_WM_UNIT_HIGHLIGHT" val="0"/>
  <p:tag name="KSO_WM_UNIT_COMPATIBLE" val="0"/>
  <p:tag name="KSO_WM_UNIT_PRESET_TEXT_INDEX" val="5"/>
  <p:tag name="KSO_WM_UNIT_PRESET_TEXT_LEN" val="232"/>
</p:tagLst>
</file>

<file path=ppt/tags/tag21.xml><?xml version="1.0" encoding="utf-8"?>
<p:tagLst xmlns:p="http://schemas.openxmlformats.org/presentationml/2006/main">
  <p:tag name="KSO_WM_SLIDE_ID" val="custom160439_2"/>
  <p:tag name="KSO_WM_SLIDE_INDEX" val="2"/>
  <p:tag name="KSO_WM_SLIDE_LAYOUT" val="a_f"/>
  <p:tag name="KSO_WM_SLIDE_LAYOUT_CNT" val="1_1"/>
  <p:tag name="KSO_WM_SLIDE_TYPE" val="text"/>
  <p:tag name="KSO_WM_BEAUTIFY_FLAG" val="#wm#"/>
  <p:tag name="KSO_WM_SLIDE_POSITION" val="66*117"/>
  <p:tag name="KSO_WM_SLIDE_SIZE" val="828*370"/>
  <p:tag name="KSO_WM_SLIDE_ITEM_CNT" val="1"/>
  <p:tag name="KSO_WM_TEMPLATE_CATEGORY" val="custom"/>
  <p:tag name="KSO_WM_TEMPLATE_INDEX" val="160439"/>
  <p:tag name="KSO_WM_TAG_VERSION" val="1.0"/>
</p:tagLst>
</file>

<file path=ppt/tags/tag22.xml><?xml version="1.0" encoding="utf-8"?>
<p:tagLst xmlns:p="http://schemas.openxmlformats.org/presentationml/2006/main">
  <p:tag name="KSO_WM_TAG_VERSION" val="1.0"/>
  <p:tag name="KSO_WM_BEAUTIFY_FLAG" val="#wm#"/>
  <p:tag name="KSO_WM_TEMPLATE_CATEGORY" val="custom"/>
  <p:tag name="KSO_WM_TEMPLATE_INDEX" val="160439"/>
  <p:tag name="KSO_WM_UNIT_TYPE" val="a"/>
  <p:tag name="KSO_WM_UNIT_INDEX" val="1"/>
  <p:tag name="KSO_WM_UNIT_ID" val="custom160439_2*a*1"/>
  <p:tag name="KSO_WM_UNIT_CLEAR" val="1"/>
  <p:tag name="KSO_WM_UNIT_LAYERLEVEL" val="1"/>
  <p:tag name="KSO_WM_UNIT_VALUE" val="16"/>
  <p:tag name="KSO_WM_UNIT_ISCONTENTSTITLE" val="0"/>
  <p:tag name="KSO_WM_UNIT_HIGHLIGHT" val="0"/>
  <p:tag name="KSO_WM_UNIT_COMPATIBLE" val="0"/>
  <p:tag name="KSO_WM_UNIT_PRESET_TEXT_INDEX" val="3"/>
  <p:tag name="KSO_WM_UNIT_PRESET_TEXT_LEN" val="17"/>
</p:tagLst>
</file>

<file path=ppt/tags/tag23.xml><?xml version="1.0" encoding="utf-8"?>
<p:tagLst xmlns:p="http://schemas.openxmlformats.org/presentationml/2006/main">
  <p:tag name="KSO_WM_SLIDE_ID" val="custom160439_2"/>
  <p:tag name="KSO_WM_SLIDE_INDEX" val="2"/>
  <p:tag name="KSO_WM_SLIDE_LAYOUT" val="a_f"/>
  <p:tag name="KSO_WM_SLIDE_LAYOUT_CNT" val="1_1"/>
  <p:tag name="KSO_WM_SLIDE_TYPE" val="text"/>
  <p:tag name="KSO_WM_BEAUTIFY_FLAG" val="#wm#"/>
  <p:tag name="KSO_WM_SLIDE_POSITION" val="66*117"/>
  <p:tag name="KSO_WM_SLIDE_SIZE" val="828*370"/>
  <p:tag name="KSO_WM_SLIDE_ITEM_CNT" val="1"/>
  <p:tag name="KSO_WM_TEMPLATE_CATEGORY" val="custom"/>
  <p:tag name="KSO_WM_TEMPLATE_INDEX" val="160439"/>
  <p:tag name="KSO_WM_TAG_VERSION" val="1.0"/>
</p:tagLst>
</file>

<file path=ppt/tags/tag24.xml><?xml version="1.0" encoding="utf-8"?>
<p:tagLst xmlns:p="http://schemas.openxmlformats.org/presentationml/2006/main">
  <p:tag name="KSO_WM_SLIDE_ID" val="custom160439_2"/>
  <p:tag name="KSO_WM_SLIDE_INDEX" val="2"/>
  <p:tag name="KSO_WM_SLIDE_LAYOUT" val="a_f"/>
  <p:tag name="KSO_WM_SLIDE_LAYOUT_CNT" val="1_1"/>
  <p:tag name="KSO_WM_SLIDE_TYPE" val="text"/>
  <p:tag name="KSO_WM_BEAUTIFY_FLAG" val="#wm#"/>
  <p:tag name="KSO_WM_SLIDE_POSITION" val="66*117"/>
  <p:tag name="KSO_WM_SLIDE_SIZE" val="828*370"/>
  <p:tag name="KSO_WM_SLIDE_ITEM_CNT" val="1"/>
  <p:tag name="KSO_WM_TEMPLATE_CATEGORY" val="custom"/>
  <p:tag name="KSO_WM_TEMPLATE_INDEX" val="160439"/>
  <p:tag name="KSO_WM_TAG_VERSION" val="1.0"/>
</p:tagLst>
</file>

<file path=ppt/tags/tag25.xml><?xml version="1.0" encoding="utf-8"?>
<p:tagLst xmlns:p="http://schemas.openxmlformats.org/presentationml/2006/main">
  <p:tag name="KSO_WM_TAG_VERSION" val="1.0"/>
  <p:tag name="KSO_WM_BEAUTIFY_FLAG" val="#wm#"/>
  <p:tag name="KSO_WM_TEMPLATE_CATEGORY" val="custom"/>
  <p:tag name="KSO_WM_TEMPLATE_INDEX" val="160439"/>
  <p:tag name="KSO_WM_UNIT_TYPE" val="l_h_f"/>
  <p:tag name="KSO_WM_UNIT_INDEX" val="1_1_1"/>
  <p:tag name="KSO_WM_UNIT_ID" val="custom160439_10*l_h_f*1_1_1"/>
  <p:tag name="KSO_WM_UNIT_CLEAR" val="1"/>
  <p:tag name="KSO_WM_UNIT_LAYERLEVEL" val="1_1_1"/>
  <p:tag name="KSO_WM_UNIT_VALUE" val="16"/>
  <p:tag name="KSO_WM_UNIT_HIGHLIGHT" val="0"/>
  <p:tag name="KSO_WM_UNIT_COMPATIBLE" val="0"/>
  <p:tag name="KSO_WM_UNIT_PRESET_TEXT_INDEX" val="4"/>
  <p:tag name="KSO_WM_UNIT_PRESET_TEXT_LEN" val="26"/>
  <p:tag name="KSO_WM_DIAGRAM_GROUP_CODE" val="l1-1"/>
  <p:tag name="KSO_WM_UNIT_FILL_FORE_SCHEMECOLOR_INDEX" val="5"/>
  <p:tag name="KSO_WM_UNIT_FILL_TYPE" val="1"/>
  <p:tag name="KSO_WM_UNIT_TEXT_FILL_FORE_SCHEMECOLOR_INDEX" val="14"/>
  <p:tag name="KSO_WM_UNIT_TEXT_FILL_TYPE" val="1"/>
  <p:tag name="KSO_WM_UNIT_USESOURCEFORMAT_APPLY" val="1"/>
</p:tagLst>
</file>

<file path=ppt/tags/tag26.xml><?xml version="1.0" encoding="utf-8"?>
<p:tagLst xmlns:p="http://schemas.openxmlformats.org/presentationml/2006/main">
  <p:tag name="KSO_WM_TAG_VERSION" val="1.0"/>
  <p:tag name="KSO_WM_BEAUTIFY_FLAG" val="#wm#"/>
  <p:tag name="KSO_WM_TEMPLATE_CATEGORY" val="custom"/>
  <p:tag name="KSO_WM_TEMPLATE_INDEX" val="160439"/>
  <p:tag name="KSO_WM_UNIT_TYPE" val="l_h_f"/>
  <p:tag name="KSO_WM_UNIT_INDEX" val="1_2_1"/>
  <p:tag name="KSO_WM_UNIT_ID" val="custom160439_10*l_h_f*1_2_1"/>
  <p:tag name="KSO_WM_UNIT_CLEAR" val="1"/>
  <p:tag name="KSO_WM_UNIT_LAYERLEVEL" val="1_1_1"/>
  <p:tag name="KSO_WM_UNIT_VALUE" val="16"/>
  <p:tag name="KSO_WM_UNIT_HIGHLIGHT" val="0"/>
  <p:tag name="KSO_WM_UNIT_COMPATIBLE" val="0"/>
  <p:tag name="KSO_WM_UNIT_PRESET_TEXT_INDEX" val="4"/>
  <p:tag name="KSO_WM_UNIT_PRESET_TEXT_LEN" val="26"/>
  <p:tag name="KSO_WM_DIAGRAM_GROUP_CODE" val="l1-1"/>
  <p:tag name="KSO_WM_UNIT_FILL_FORE_SCHEMECOLOR_INDEX" val="7"/>
  <p:tag name="KSO_WM_UNIT_FILL_TYPE" val="1"/>
  <p:tag name="KSO_WM_UNIT_TEXT_FILL_FORE_SCHEMECOLOR_INDEX" val="14"/>
  <p:tag name="KSO_WM_UNIT_TEXT_FILL_TYPE" val="1"/>
  <p:tag name="KSO_WM_UNIT_USESOURCEFORMAT_APPLY" val="1"/>
</p:tagLst>
</file>

<file path=ppt/tags/tag27.xml><?xml version="1.0" encoding="utf-8"?>
<p:tagLst xmlns:p="http://schemas.openxmlformats.org/presentationml/2006/main">
  <p:tag name="KSO_WM_TAG_VERSION" val="1.0"/>
  <p:tag name="KSO_WM_BEAUTIFY_FLAG" val="#wm#"/>
  <p:tag name="KSO_WM_TEMPLATE_CATEGORY" val="custom"/>
  <p:tag name="KSO_WM_TEMPLATE_INDEX" val="160439"/>
  <p:tag name="KSO_WM_UNIT_TYPE" val="l_h_f"/>
  <p:tag name="KSO_WM_UNIT_INDEX" val="1_3_1"/>
  <p:tag name="KSO_WM_UNIT_ID" val="custom160439_10*l_h_f*1_3_1"/>
  <p:tag name="KSO_WM_UNIT_CLEAR" val="1"/>
  <p:tag name="KSO_WM_UNIT_LAYERLEVEL" val="1_1_1"/>
  <p:tag name="KSO_WM_UNIT_VALUE" val="16"/>
  <p:tag name="KSO_WM_UNIT_HIGHLIGHT" val="0"/>
  <p:tag name="KSO_WM_UNIT_COMPATIBLE" val="0"/>
  <p:tag name="KSO_WM_UNIT_PRESET_TEXT_INDEX" val="4"/>
  <p:tag name="KSO_WM_UNIT_PRESET_TEXT_LEN" val="26"/>
  <p:tag name="KSO_WM_DIAGRAM_GROUP_CODE" val="l1-1"/>
  <p:tag name="KSO_WM_UNIT_FILL_FORE_SCHEMECOLOR_INDEX" val="5"/>
  <p:tag name="KSO_WM_UNIT_FILL_TYPE" val="1"/>
  <p:tag name="KSO_WM_UNIT_TEXT_FILL_FORE_SCHEMECOLOR_INDEX" val="14"/>
  <p:tag name="KSO_WM_UNIT_TEXT_FILL_TYPE" val="1"/>
  <p:tag name="KSO_WM_UNIT_USESOURCEFORMAT_APPLY" val="1"/>
</p:tagLst>
</file>

<file path=ppt/tags/tag28.xml><?xml version="1.0" encoding="utf-8"?>
<p:tagLst xmlns:p="http://schemas.openxmlformats.org/presentationml/2006/main">
  <p:tag name="KSO_WM_TAG_VERSION" val="1.0"/>
  <p:tag name="KSO_WM_BEAUTIFY_FLAG" val="#wm#"/>
  <p:tag name="KSO_WM_TEMPLATE_CATEGORY" val="custom"/>
  <p:tag name="KSO_WM_TEMPLATE_INDEX" val="160439"/>
  <p:tag name="KSO_WM_UNIT_TYPE" val="l_h_f"/>
  <p:tag name="KSO_WM_UNIT_INDEX" val="1_4_1"/>
  <p:tag name="KSO_WM_UNIT_ID" val="custom160439_10*l_h_f*1_4_1"/>
  <p:tag name="KSO_WM_UNIT_CLEAR" val="1"/>
  <p:tag name="KSO_WM_UNIT_LAYERLEVEL" val="1_1_1"/>
  <p:tag name="KSO_WM_UNIT_VALUE" val="16"/>
  <p:tag name="KSO_WM_UNIT_HIGHLIGHT" val="0"/>
  <p:tag name="KSO_WM_UNIT_COMPATIBLE" val="0"/>
  <p:tag name="KSO_WM_UNIT_PRESET_TEXT_INDEX" val="4"/>
  <p:tag name="KSO_WM_UNIT_PRESET_TEXT_LEN" val="26"/>
  <p:tag name="KSO_WM_DIAGRAM_GROUP_CODE" val="l1-1"/>
  <p:tag name="KSO_WM_UNIT_FILL_FORE_SCHEMECOLOR_INDEX" val="7"/>
  <p:tag name="KSO_WM_UNIT_FILL_TYPE" val="1"/>
  <p:tag name="KSO_WM_UNIT_TEXT_FILL_FORE_SCHEMECOLOR_INDEX" val="14"/>
  <p:tag name="KSO_WM_UNIT_TEXT_FILL_TYPE" val="1"/>
  <p:tag name="KSO_WM_UNIT_USESOURCEFORMAT_APPLY" val="1"/>
</p:tagLst>
</file>

<file path=ppt/tags/tag29.xml><?xml version="1.0" encoding="utf-8"?>
<p:tagLst xmlns:p="http://schemas.openxmlformats.org/presentationml/2006/main">
  <p:tag name="KSO_WM_TAG_VERSION" val="1.0"/>
  <p:tag name="KSO_WM_BEAUTIFY_FLAG" val="#wm#"/>
  <p:tag name="KSO_WM_TEMPLATE_CATEGORY" val="custom"/>
  <p:tag name="KSO_WM_TEMPLATE_INDEX" val="160439"/>
  <p:tag name="KSO_WM_UNIT_TYPE" val="l_h_f"/>
  <p:tag name="KSO_WM_UNIT_INDEX" val="1_5_1"/>
  <p:tag name="KSO_WM_UNIT_ID" val="custom160439_10*l_h_f*1_5_1"/>
  <p:tag name="KSO_WM_UNIT_CLEAR" val="1"/>
  <p:tag name="KSO_WM_UNIT_LAYERLEVEL" val="1_1_1"/>
  <p:tag name="KSO_WM_UNIT_VALUE" val="16"/>
  <p:tag name="KSO_WM_UNIT_HIGHLIGHT" val="0"/>
  <p:tag name="KSO_WM_UNIT_COMPATIBLE" val="0"/>
  <p:tag name="KSO_WM_UNIT_PRESET_TEXT_INDEX" val="4"/>
  <p:tag name="KSO_WM_UNIT_PRESET_TEXT_LEN" val="26"/>
  <p:tag name="KSO_WM_DIAGRAM_GROUP_CODE" val="l1-1"/>
  <p:tag name="KSO_WM_UNIT_FILL_FORE_SCHEMECOLOR_INDEX" val="5"/>
  <p:tag name="KSO_WM_UNIT_FILL_TYPE" val="1"/>
  <p:tag name="KSO_WM_UNIT_TEXT_FILL_FORE_SCHEMECOLOR_INDEX" val="14"/>
  <p:tag name="KSO_WM_UNIT_TEXT_FILL_TYPE" val="1"/>
  <p:tag name="KSO_WM_UNIT_USESOURCEFORMAT_APPLY" val="1"/>
</p:tagLst>
</file>

<file path=ppt/tags/tag30.xml><?xml version="1.0" encoding="utf-8"?>
<p:tagLst xmlns:p="http://schemas.openxmlformats.org/presentationml/2006/main">
  <p:tag name="KSO_WM_TEMPLATE_CATEGORY" val="custom"/>
  <p:tag name="KSO_WM_TEMPLATE_INDEX" val="160439"/>
  <p:tag name="KSO_WM_SLIDE_ID" val="custom160439_10"/>
  <p:tag name="KSO_WM_SLIDE_INDEX" val="10"/>
  <p:tag name="KSO_WM_SLIDE_ITEM_CNT" val="5"/>
  <p:tag name="KSO_WM_SLIDE_LAYOUT" val="a_l"/>
  <p:tag name="KSO_WM_SLIDE_LAYOUT_CNT" val="1_1"/>
  <p:tag name="KSO_WM_SLIDE_TYPE" val="text"/>
  <p:tag name="KSO_WM_BEAUTIFY_FLAG" val="#wm#"/>
  <p:tag name="KSO_WM_TAG_VERSION" val="1.0"/>
  <p:tag name="KSO_WM_SLIDE_POSITION" val="296*136"/>
  <p:tag name="KSO_WM_SLIDE_SIZE" val="368*358"/>
  <p:tag name="KSO_WM_DIAGRAM_GROUP_CODE" val="l1-1"/>
</p:tagLst>
</file>

<file path=ppt/tags/tag31.xml><?xml version="1.0" encoding="utf-8"?>
<p:tagLst xmlns:p="http://schemas.openxmlformats.org/presentationml/2006/main">
  <p:tag name="KSO_WM_BEAUTIFY_FLAG" val="#wm#"/>
  <p:tag name="KSO_WM_TEMPLATE_CATEGORY" val="custom"/>
  <p:tag name="KSO_WM_TEMPLATE_INDEX" val="160439"/>
</p:tagLst>
</file>

<file path=ppt/tags/tag32.xml><?xml version="1.0" encoding="utf-8"?>
<p:tagLst xmlns:p="http://schemas.openxmlformats.org/presentationml/2006/main">
  <p:tag name="KSO_WM_BEAUTIFY_FLAG" val="#wm#"/>
  <p:tag name="KSO_WM_TEMPLATE_CATEGORY" val="custom"/>
  <p:tag name="KSO_WM_TEMPLATE_INDEX" val="160439"/>
</p:tagLst>
</file>

<file path=ppt/tags/tag33.xml><?xml version="1.0" encoding="utf-8"?>
<p:tagLst xmlns:p="http://schemas.openxmlformats.org/presentationml/2006/main">
  <p:tag name="KSO_WM_BEAUTIFY_FLAG" val="#wm#"/>
  <p:tag name="KSO_WM_TEMPLATE_CATEGORY" val="custom"/>
  <p:tag name="KSO_WM_TEMPLATE_INDEX" val="160439"/>
</p:tagLst>
</file>

<file path=ppt/tags/tag34.xml><?xml version="1.0" encoding="utf-8"?>
<p:tagLst xmlns:p="http://schemas.openxmlformats.org/presentationml/2006/main">
  <p:tag name="KSO_WM_BEAUTIFY_FLAG" val="#wm#"/>
  <p:tag name="KSO_WM_TEMPLATE_CATEGORY" val="custom"/>
  <p:tag name="KSO_WM_TEMPLATE_INDEX" val="160439"/>
</p:tagLst>
</file>

<file path=ppt/tags/tag35.xml><?xml version="1.0" encoding="utf-8"?>
<p:tagLst xmlns:p="http://schemas.openxmlformats.org/presentationml/2006/main">
  <p:tag name="KSO_WM_BEAUTIFY_FLAG" val="#wm#"/>
  <p:tag name="KSO_WM_TEMPLATE_CATEGORY" val="custom"/>
  <p:tag name="KSO_WM_TEMPLATE_INDEX" val="160439"/>
</p:tagLst>
</file>

<file path=ppt/tags/tag36.xml><?xml version="1.0" encoding="utf-8"?>
<p:tagLst xmlns:p="http://schemas.openxmlformats.org/presentationml/2006/main">
  <p:tag name="KSO_WM_BEAUTIFY_FLAG" val="#wm#"/>
  <p:tag name="KSO_WM_TEMPLATE_CATEGORY" val="custom"/>
  <p:tag name="KSO_WM_TEMPLATE_INDEX" val="160439"/>
</p:tagLst>
</file>

<file path=ppt/tags/tag37.xml><?xml version="1.0" encoding="utf-8"?>
<p:tagLst xmlns:p="http://schemas.openxmlformats.org/presentationml/2006/main">
  <p:tag name="KSO_WM_BEAUTIFY_FLAG" val="#wm#"/>
  <p:tag name="KSO_WM_TEMPLATE_CATEGORY" val="custom"/>
  <p:tag name="KSO_WM_TEMPLATE_INDEX" val="160439"/>
</p:tagLst>
</file>

<file path=ppt/tags/tag38.xml><?xml version="1.0" encoding="utf-8"?>
<p:tagLst xmlns:p="http://schemas.openxmlformats.org/presentationml/2006/main">
  <p:tag name="KSO_WM_TAG_VERSION" val="1.0"/>
  <p:tag name="KSO_WM_BEAUTIFY_FLAG" val="#wm#"/>
  <p:tag name="KSO_WM_TEMPLATE_CATEGORY" val="custom"/>
  <p:tag name="KSO_WM_TEMPLATE_INDEX" val="160439"/>
  <p:tag name="KSO_WM_UNIT_TYPE" val="a"/>
  <p:tag name="KSO_WM_UNIT_INDEX" val="1"/>
  <p:tag name="KSO_WM_UNIT_ID" val="custom160439_35*a*1"/>
  <p:tag name="KSO_WM_UNIT_CLEAR" val="1"/>
  <p:tag name="KSO_WM_UNIT_LAYERLEVEL" val="1"/>
  <p:tag name="KSO_WM_UNIT_VALUE" val="12"/>
  <p:tag name="KSO_WM_UNIT_ISCONTENTSTITLE" val="0"/>
  <p:tag name="KSO_WM_UNIT_HIGHLIGHT" val="0"/>
  <p:tag name="KSO_WM_UNIT_COMPATIBLE" val="0"/>
  <p:tag name="KSO_WM_UNIT_PRESET_TEXT" val="THANKYOU"/>
</p:tagLst>
</file>

<file path=ppt/tags/tag39.xml><?xml version="1.0" encoding="utf-8"?>
<p:tagLst xmlns:p="http://schemas.openxmlformats.org/presentationml/2006/main">
  <p:tag name="KSO_WM_TEMPLATE_CATEGORY" val="custom"/>
  <p:tag name="KSO_WM_TEMPLATE_INDEX" val="160439"/>
  <p:tag name="KSO_WM_SLIDE_ID" val="custom160439_35"/>
  <p:tag name="KSO_WM_SLIDE_INDEX" val="35"/>
  <p:tag name="KSO_WM_SLIDE_ITEM_CNT" val="1"/>
  <p:tag name="KSO_WM_SLIDE_LAYOUT" val="a"/>
  <p:tag name="KSO_WM_SLIDE_LAYOUT_CNT" val="1"/>
  <p:tag name="KSO_WM_SLIDE_TYPE" val="endPage"/>
  <p:tag name="KSO_WM_BEAUTIFY_FLAG" val="#wm#"/>
  <p:tag name="KSO_WM_TAG_VERSION" val="1.0"/>
  <p:tag name="KSO_WM_TEMPLATE_TOPIC_ID" val="2806177"/>
  <p:tag name="KSO_WM_TEMPLATE_OUTLINE_ID" val="15"/>
  <p:tag name="KSO_WM_TEMPLATE_SCENE_ID" val="1"/>
  <p:tag name="KSO_WM_TEMPLATE_JOB_ID" val="2"/>
  <p:tag name="KSO_WM_TEMPLATE_TOPIC_DEFAULT" val="1"/>
</p:tagLst>
</file>

<file path=ppt/tags/tag40.xml><?xml version="1.0" encoding="utf-8"?>
<p:tagLst xmlns:p="http://schemas.openxmlformats.org/presentationml/2006/main">
  <p:tag name="KSO_WM_TEMPLATE_THUMBS_INDEX" val="1、9、12、16、21、22、26、32、35"/>
  <p:tag name="KSO_WM_TEMPLATE_CATEGORY" val="custom"/>
  <p:tag name="KSO_WM_TEMPLATE_INDEX" val="160439"/>
  <p:tag name="KSO_WM_SLIDE_ID" val="custom160439_1"/>
  <p:tag name="KSO_WM_SLIDE_INDEX" val="1"/>
  <p:tag name="KSO_WM_SLIDE_ITEM_CNT" val="2"/>
  <p:tag name="KSO_WM_SLIDE_LAYOUT" val="a_b"/>
  <p:tag name="KSO_WM_SLIDE_LAYOUT_CNT" val="1_1"/>
  <p:tag name="KSO_WM_SLIDE_TYPE" val="title"/>
  <p:tag name="KSO_WM_BEAUTIFY_FLAG" val="#wm#"/>
  <p:tag name="KSO_WM_TAG_VERSION" val="1.0"/>
</p:tagLst>
</file>

<file path=ppt/theme/theme1.xml><?xml version="1.0" encoding="utf-8"?>
<a:theme xmlns:a="http://schemas.openxmlformats.org/drawingml/2006/main" name="A000120140530A66PPBG">
  <a:themeElements>
    <a:clrScheme name="160155.155">
      <a:dk1>
        <a:srgbClr val="47494B"/>
      </a:dk1>
      <a:lt1>
        <a:srgbClr val="FFFFFF"/>
      </a:lt1>
      <a:dk2>
        <a:srgbClr val="454749"/>
      </a:dk2>
      <a:lt2>
        <a:srgbClr val="FFFFFF"/>
      </a:lt2>
      <a:accent1>
        <a:srgbClr val="E65383"/>
      </a:accent1>
      <a:accent2>
        <a:srgbClr val="B75783"/>
      </a:accent2>
      <a:accent3>
        <a:srgbClr val="D982D1"/>
      </a:accent3>
      <a:accent4>
        <a:srgbClr val="BEABFD"/>
      </a:accent4>
      <a:accent5>
        <a:srgbClr val="84ADE4"/>
      </a:accent5>
      <a:accent6>
        <a:srgbClr val="FFC000"/>
      </a:accent6>
      <a:hlink>
        <a:srgbClr val="00B0F0"/>
      </a:hlink>
      <a:folHlink>
        <a:srgbClr val="AFB2B4"/>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A000120140530A66PPBG">
  <a:themeElements>
    <a:clrScheme name="160155.155">
      <a:dk1>
        <a:srgbClr val="47494B"/>
      </a:dk1>
      <a:lt1>
        <a:srgbClr val="FFFFFF"/>
      </a:lt1>
      <a:dk2>
        <a:srgbClr val="454749"/>
      </a:dk2>
      <a:lt2>
        <a:srgbClr val="FFFFFF"/>
      </a:lt2>
      <a:accent1>
        <a:srgbClr val="E65383"/>
      </a:accent1>
      <a:accent2>
        <a:srgbClr val="B75783"/>
      </a:accent2>
      <a:accent3>
        <a:srgbClr val="D982D1"/>
      </a:accent3>
      <a:accent4>
        <a:srgbClr val="BEABFD"/>
      </a:accent4>
      <a:accent5>
        <a:srgbClr val="84ADE4"/>
      </a:accent5>
      <a:accent6>
        <a:srgbClr val="FFC000"/>
      </a:accent6>
      <a:hlink>
        <a:srgbClr val="00B0F0"/>
      </a:hlink>
      <a:folHlink>
        <a:srgbClr val="AFB2B4"/>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753</Words>
  <Application>WPS 演示</Application>
  <PresentationFormat>宽屏</PresentationFormat>
  <Paragraphs>61</Paragraphs>
  <Slides>14</Slides>
  <Notes>0</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14</vt:i4>
      </vt:variant>
    </vt:vector>
  </HeadingPairs>
  <TitlesOfParts>
    <vt:vector size="29" baseType="lpstr">
      <vt:lpstr>Arial</vt:lpstr>
      <vt:lpstr>宋体</vt:lpstr>
      <vt:lpstr>Wingdings</vt:lpstr>
      <vt:lpstr>微软雅黑</vt:lpstr>
      <vt:lpstr>黑体</vt:lpstr>
      <vt:lpstr>楷体</vt:lpstr>
      <vt:lpstr>幼圆</vt:lpstr>
      <vt:lpstr>Calibri</vt:lpstr>
      <vt:lpstr>楷体_GB2312</vt:lpstr>
      <vt:lpstr>Arial Unicode MS</vt:lpstr>
      <vt:lpstr>华文新魏</vt:lpstr>
      <vt:lpstr>仿宋_GB2312</vt:lpstr>
      <vt:lpstr>华文中宋</vt:lpstr>
      <vt:lpstr>A000120140530A66PPBG</vt:lpstr>
      <vt:lpstr>1_A000120140530A66PPBG</vt:lpstr>
      <vt:lpstr> </vt:lpstr>
      <vt:lpstr>  </vt:lpstr>
      <vt:lpstr>  </vt:lpstr>
      <vt:lpstr>  </vt:lpstr>
      <vt:lpstr>PowerPoint 演示文稿</vt:lpstr>
      <vt:lpstr>PowerPoint 演示文稿</vt:lpstr>
      <vt:lpstr>PowerPoint 演示文稿</vt:lpstr>
      <vt:lpstr>   2016年，我校成为了全国首家五星级啦啦操俱乐部、全国啦啦操窗口示范学校。</vt:lpstr>
      <vt:lpstr> </vt:lpstr>
      <vt:lpstr>PowerPoint 演示文稿</vt:lpstr>
      <vt:lpstr>PowerPoint 演示文稿</vt:lpstr>
      <vt:lpstr>       通过啦啦操我校还向清华、厦大等各大高校输送了一批优秀人才。取得以上成绩离不开各位的鼓励与支持，再次一并感谢！</vt:lpstr>
      <vt:lpstr> </vt:lpstr>
      <vt:lpstr>谢谢观看！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YWB</dc:creator>
  <cp:lastModifiedBy>Administrator</cp:lastModifiedBy>
  <cp:revision>22</cp:revision>
  <dcterms:created xsi:type="dcterms:W3CDTF">2017-09-19T07:38:00Z</dcterms:created>
  <dcterms:modified xsi:type="dcterms:W3CDTF">2017-12-23T02:00:28Z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y fmtid="{D5CDD505-2E9C-101B-9397-08002B2CF9AE}" pid="3" name="KSORubyTemplateID">
    <vt:lpwstr>2</vt:lpwstr>
  </property>
</Properties>
</file>